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8288000" cy="10287000"/>
  <p:notesSz cx="6858000" cy="9144000"/>
  <p:embeddedFontLst>
    <p:embeddedFont>
      <p:font typeface="Aileron Bold" panose="020B0604020202020204" charset="0"/>
      <p:regular r:id="rId30"/>
    </p:embeddedFont>
    <p:embeddedFont>
      <p:font typeface="Aileron Ultra-Bold" panose="020B0604020202020204" charset="0"/>
      <p:regular r:id="rId31"/>
    </p:embeddedFont>
    <p:embeddedFont>
      <p:font typeface="Arimo" panose="020B0604020202020204" charset="0"/>
      <p:regular r:id="rId32"/>
    </p:embeddedFont>
    <p:embeddedFont>
      <p:font typeface="Arimo Bold" panose="020B0604020202020204" charset="0"/>
      <p:regular r:id="rId33"/>
    </p:embeddedFont>
    <p:embeddedFont>
      <p:font typeface="Arimo Italics" panose="020B0604020202020204" charset="0"/>
      <p:regular r:id="rId34"/>
    </p:embeddedFont>
    <p:embeddedFont>
      <p:font typeface="Calibri" panose="020F0502020204030204" pitchFamily="34" charset="0"/>
      <p:regular r:id="rId35"/>
      <p:bold r:id="rId36"/>
      <p:italic r:id="rId37"/>
      <p:boldItalic r:id="rId38"/>
    </p:embeddedFont>
    <p:embeddedFont>
      <p:font typeface="Fira Sans" panose="020B0503050000020004" pitchFamily="34" charset="0"/>
      <p:regular r:id="rId39"/>
    </p:embeddedFont>
    <p:embeddedFont>
      <p:font typeface="Fira Sans Bold" panose="020B0604020202020204" charset="0"/>
      <p:regular r:id="rId40"/>
    </p:embeddedFont>
    <p:embeddedFont>
      <p:font typeface="Fira Sans Bold Italics" panose="020B0604020202020204" charset="0"/>
      <p:regular r:id="rId41"/>
    </p:embeddedFont>
    <p:embeddedFont>
      <p:font typeface="Fira Sans Medium" panose="020B0603050000020004" pitchFamily="34" charset="0"/>
      <p:regular r:id="rId42"/>
    </p:embeddedFont>
    <p:embeddedFont>
      <p:font typeface="Trocchi" panose="020B0604020202020204"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doi.org/10.1111/j.1365-2656.2010.01707.x"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image" Target="../media/image23.png"/><Relationship Id="rId26" Type="http://schemas.openxmlformats.org/officeDocument/2006/relationships/image" Target="../media/image31.png"/><Relationship Id="rId39" Type="http://schemas.openxmlformats.org/officeDocument/2006/relationships/image" Target="../media/image44.png"/><Relationship Id="rId21" Type="http://schemas.openxmlformats.org/officeDocument/2006/relationships/image" Target="../media/image26.png"/><Relationship Id="rId34" Type="http://schemas.openxmlformats.org/officeDocument/2006/relationships/image" Target="../media/image39.png"/><Relationship Id="rId42" Type="http://schemas.openxmlformats.org/officeDocument/2006/relationships/image" Target="../media/image47.png"/><Relationship Id="rId47" Type="http://schemas.openxmlformats.org/officeDocument/2006/relationships/image" Target="../media/image52.png"/><Relationship Id="rId50" Type="http://schemas.openxmlformats.org/officeDocument/2006/relationships/image" Target="../media/image55.png"/><Relationship Id="rId55" Type="http://schemas.openxmlformats.org/officeDocument/2006/relationships/image" Target="../media/image60.png"/><Relationship Id="rId7" Type="http://schemas.openxmlformats.org/officeDocument/2006/relationships/image" Target="../media/image12.png"/><Relationship Id="rId2" Type="http://schemas.openxmlformats.org/officeDocument/2006/relationships/image" Target="../media/image7.png"/><Relationship Id="rId16" Type="http://schemas.openxmlformats.org/officeDocument/2006/relationships/image" Target="../media/image21.png"/><Relationship Id="rId29" Type="http://schemas.openxmlformats.org/officeDocument/2006/relationships/image" Target="../media/image34.png"/><Relationship Id="rId11" Type="http://schemas.openxmlformats.org/officeDocument/2006/relationships/image" Target="../media/image16.png"/><Relationship Id="rId24" Type="http://schemas.openxmlformats.org/officeDocument/2006/relationships/image" Target="../media/image29.png"/><Relationship Id="rId32" Type="http://schemas.openxmlformats.org/officeDocument/2006/relationships/image" Target="../media/image37.png"/><Relationship Id="rId37" Type="http://schemas.openxmlformats.org/officeDocument/2006/relationships/image" Target="../media/image42.png"/><Relationship Id="rId40" Type="http://schemas.openxmlformats.org/officeDocument/2006/relationships/image" Target="../media/image45.png"/><Relationship Id="rId45" Type="http://schemas.openxmlformats.org/officeDocument/2006/relationships/image" Target="../media/image50.png"/><Relationship Id="rId53" Type="http://schemas.openxmlformats.org/officeDocument/2006/relationships/image" Target="../media/image58.png"/><Relationship Id="rId5" Type="http://schemas.openxmlformats.org/officeDocument/2006/relationships/image" Target="../media/image10.png"/><Relationship Id="rId10" Type="http://schemas.openxmlformats.org/officeDocument/2006/relationships/image" Target="../media/image15.png"/><Relationship Id="rId19" Type="http://schemas.openxmlformats.org/officeDocument/2006/relationships/image" Target="../media/image24.png"/><Relationship Id="rId31" Type="http://schemas.openxmlformats.org/officeDocument/2006/relationships/image" Target="../media/image36.png"/><Relationship Id="rId44" Type="http://schemas.openxmlformats.org/officeDocument/2006/relationships/image" Target="../media/image49.png"/><Relationship Id="rId52" Type="http://schemas.openxmlformats.org/officeDocument/2006/relationships/image" Target="../media/image57.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 Id="rId27" Type="http://schemas.openxmlformats.org/officeDocument/2006/relationships/image" Target="../media/image32.png"/><Relationship Id="rId30" Type="http://schemas.openxmlformats.org/officeDocument/2006/relationships/image" Target="../media/image35.png"/><Relationship Id="rId35" Type="http://schemas.openxmlformats.org/officeDocument/2006/relationships/image" Target="../media/image40.png"/><Relationship Id="rId43" Type="http://schemas.openxmlformats.org/officeDocument/2006/relationships/image" Target="../media/image48.png"/><Relationship Id="rId48" Type="http://schemas.openxmlformats.org/officeDocument/2006/relationships/image" Target="../media/image53.png"/><Relationship Id="rId8" Type="http://schemas.openxmlformats.org/officeDocument/2006/relationships/image" Target="../media/image13.png"/><Relationship Id="rId51" Type="http://schemas.openxmlformats.org/officeDocument/2006/relationships/image" Target="../media/image56.png"/><Relationship Id="rId3" Type="http://schemas.openxmlformats.org/officeDocument/2006/relationships/image" Target="../media/image8.png"/><Relationship Id="rId12" Type="http://schemas.openxmlformats.org/officeDocument/2006/relationships/image" Target="../media/image17.png"/><Relationship Id="rId17" Type="http://schemas.openxmlformats.org/officeDocument/2006/relationships/image" Target="../media/image22.png"/><Relationship Id="rId25" Type="http://schemas.openxmlformats.org/officeDocument/2006/relationships/image" Target="../media/image30.png"/><Relationship Id="rId33" Type="http://schemas.openxmlformats.org/officeDocument/2006/relationships/image" Target="../media/image38.png"/><Relationship Id="rId38" Type="http://schemas.openxmlformats.org/officeDocument/2006/relationships/image" Target="../media/image43.png"/><Relationship Id="rId46" Type="http://schemas.openxmlformats.org/officeDocument/2006/relationships/image" Target="../media/image51.png"/><Relationship Id="rId20" Type="http://schemas.openxmlformats.org/officeDocument/2006/relationships/image" Target="../media/image25.png"/><Relationship Id="rId41" Type="http://schemas.openxmlformats.org/officeDocument/2006/relationships/image" Target="../media/image46.png"/><Relationship Id="rId54"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11.png"/><Relationship Id="rId15" Type="http://schemas.openxmlformats.org/officeDocument/2006/relationships/image" Target="../media/image20.png"/><Relationship Id="rId23" Type="http://schemas.openxmlformats.org/officeDocument/2006/relationships/image" Target="../media/image28.png"/><Relationship Id="rId28" Type="http://schemas.openxmlformats.org/officeDocument/2006/relationships/image" Target="../media/image33.png"/><Relationship Id="rId36" Type="http://schemas.openxmlformats.org/officeDocument/2006/relationships/image" Target="../media/image41.png"/><Relationship Id="rId49" Type="http://schemas.openxmlformats.org/officeDocument/2006/relationships/image" Target="../media/image54.png"/></Relationships>
</file>

<file path=ppt/slides/_rels/slide6.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image" Target="../media/image23.png"/><Relationship Id="rId26" Type="http://schemas.openxmlformats.org/officeDocument/2006/relationships/image" Target="../media/image31.png"/><Relationship Id="rId39" Type="http://schemas.openxmlformats.org/officeDocument/2006/relationships/image" Target="../media/image44.png"/><Relationship Id="rId21" Type="http://schemas.openxmlformats.org/officeDocument/2006/relationships/image" Target="../media/image26.png"/><Relationship Id="rId34" Type="http://schemas.openxmlformats.org/officeDocument/2006/relationships/image" Target="../media/image39.png"/><Relationship Id="rId42" Type="http://schemas.openxmlformats.org/officeDocument/2006/relationships/image" Target="../media/image47.png"/><Relationship Id="rId47" Type="http://schemas.openxmlformats.org/officeDocument/2006/relationships/image" Target="../media/image52.png"/><Relationship Id="rId50" Type="http://schemas.openxmlformats.org/officeDocument/2006/relationships/image" Target="../media/image55.png"/><Relationship Id="rId55" Type="http://schemas.openxmlformats.org/officeDocument/2006/relationships/image" Target="../media/image60.png"/><Relationship Id="rId7" Type="http://schemas.openxmlformats.org/officeDocument/2006/relationships/image" Target="../media/image12.png"/><Relationship Id="rId2" Type="http://schemas.openxmlformats.org/officeDocument/2006/relationships/image" Target="../media/image7.png"/><Relationship Id="rId16" Type="http://schemas.openxmlformats.org/officeDocument/2006/relationships/image" Target="../media/image21.png"/><Relationship Id="rId29" Type="http://schemas.openxmlformats.org/officeDocument/2006/relationships/image" Target="../media/image34.png"/><Relationship Id="rId11" Type="http://schemas.openxmlformats.org/officeDocument/2006/relationships/image" Target="../media/image16.png"/><Relationship Id="rId24" Type="http://schemas.openxmlformats.org/officeDocument/2006/relationships/image" Target="../media/image29.png"/><Relationship Id="rId32" Type="http://schemas.openxmlformats.org/officeDocument/2006/relationships/image" Target="../media/image37.png"/><Relationship Id="rId37" Type="http://schemas.openxmlformats.org/officeDocument/2006/relationships/image" Target="../media/image42.png"/><Relationship Id="rId40" Type="http://schemas.openxmlformats.org/officeDocument/2006/relationships/image" Target="../media/image45.png"/><Relationship Id="rId45" Type="http://schemas.openxmlformats.org/officeDocument/2006/relationships/image" Target="../media/image50.png"/><Relationship Id="rId53" Type="http://schemas.openxmlformats.org/officeDocument/2006/relationships/image" Target="../media/image58.png"/><Relationship Id="rId5" Type="http://schemas.openxmlformats.org/officeDocument/2006/relationships/image" Target="../media/image10.png"/><Relationship Id="rId10" Type="http://schemas.openxmlformats.org/officeDocument/2006/relationships/image" Target="../media/image15.png"/><Relationship Id="rId19" Type="http://schemas.openxmlformats.org/officeDocument/2006/relationships/image" Target="../media/image24.png"/><Relationship Id="rId31" Type="http://schemas.openxmlformats.org/officeDocument/2006/relationships/image" Target="../media/image36.png"/><Relationship Id="rId44" Type="http://schemas.openxmlformats.org/officeDocument/2006/relationships/image" Target="../media/image49.png"/><Relationship Id="rId52" Type="http://schemas.openxmlformats.org/officeDocument/2006/relationships/image" Target="../media/image57.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 Id="rId27" Type="http://schemas.openxmlformats.org/officeDocument/2006/relationships/image" Target="../media/image32.png"/><Relationship Id="rId30" Type="http://schemas.openxmlformats.org/officeDocument/2006/relationships/image" Target="../media/image35.png"/><Relationship Id="rId35" Type="http://schemas.openxmlformats.org/officeDocument/2006/relationships/image" Target="../media/image40.png"/><Relationship Id="rId43" Type="http://schemas.openxmlformats.org/officeDocument/2006/relationships/image" Target="../media/image48.png"/><Relationship Id="rId48" Type="http://schemas.openxmlformats.org/officeDocument/2006/relationships/image" Target="../media/image53.png"/><Relationship Id="rId8" Type="http://schemas.openxmlformats.org/officeDocument/2006/relationships/image" Target="../media/image13.png"/><Relationship Id="rId51" Type="http://schemas.openxmlformats.org/officeDocument/2006/relationships/image" Target="../media/image56.png"/><Relationship Id="rId3" Type="http://schemas.openxmlformats.org/officeDocument/2006/relationships/image" Target="../media/image8.png"/><Relationship Id="rId12" Type="http://schemas.openxmlformats.org/officeDocument/2006/relationships/image" Target="../media/image17.png"/><Relationship Id="rId17" Type="http://schemas.openxmlformats.org/officeDocument/2006/relationships/image" Target="../media/image22.png"/><Relationship Id="rId25" Type="http://schemas.openxmlformats.org/officeDocument/2006/relationships/image" Target="../media/image30.png"/><Relationship Id="rId33" Type="http://schemas.openxmlformats.org/officeDocument/2006/relationships/image" Target="../media/image38.png"/><Relationship Id="rId38" Type="http://schemas.openxmlformats.org/officeDocument/2006/relationships/image" Target="../media/image43.png"/><Relationship Id="rId46" Type="http://schemas.openxmlformats.org/officeDocument/2006/relationships/image" Target="../media/image51.png"/><Relationship Id="rId20" Type="http://schemas.openxmlformats.org/officeDocument/2006/relationships/image" Target="../media/image25.png"/><Relationship Id="rId41" Type="http://schemas.openxmlformats.org/officeDocument/2006/relationships/image" Target="../media/image46.png"/><Relationship Id="rId54"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11.png"/><Relationship Id="rId15" Type="http://schemas.openxmlformats.org/officeDocument/2006/relationships/image" Target="../media/image20.png"/><Relationship Id="rId23" Type="http://schemas.openxmlformats.org/officeDocument/2006/relationships/image" Target="../media/image28.png"/><Relationship Id="rId28" Type="http://schemas.openxmlformats.org/officeDocument/2006/relationships/image" Target="../media/image33.png"/><Relationship Id="rId36" Type="http://schemas.openxmlformats.org/officeDocument/2006/relationships/image" Target="../media/image41.png"/><Relationship Id="rId49" Type="http://schemas.openxmlformats.org/officeDocument/2006/relationships/image" Target="../media/image54.png"/></Relationships>
</file>

<file path=ppt/slides/_rels/slide7.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image" Target="../media/image23.png"/><Relationship Id="rId26" Type="http://schemas.openxmlformats.org/officeDocument/2006/relationships/image" Target="../media/image31.png"/><Relationship Id="rId39" Type="http://schemas.openxmlformats.org/officeDocument/2006/relationships/image" Target="../media/image44.png"/><Relationship Id="rId21" Type="http://schemas.openxmlformats.org/officeDocument/2006/relationships/image" Target="../media/image26.png"/><Relationship Id="rId34" Type="http://schemas.openxmlformats.org/officeDocument/2006/relationships/image" Target="../media/image39.png"/><Relationship Id="rId42" Type="http://schemas.openxmlformats.org/officeDocument/2006/relationships/image" Target="../media/image47.png"/><Relationship Id="rId47" Type="http://schemas.openxmlformats.org/officeDocument/2006/relationships/image" Target="../media/image52.png"/><Relationship Id="rId50" Type="http://schemas.openxmlformats.org/officeDocument/2006/relationships/image" Target="../media/image55.png"/><Relationship Id="rId55" Type="http://schemas.openxmlformats.org/officeDocument/2006/relationships/image" Target="../media/image60.png"/><Relationship Id="rId7" Type="http://schemas.openxmlformats.org/officeDocument/2006/relationships/image" Target="../media/image12.png"/><Relationship Id="rId2" Type="http://schemas.openxmlformats.org/officeDocument/2006/relationships/image" Target="../media/image7.png"/><Relationship Id="rId16" Type="http://schemas.openxmlformats.org/officeDocument/2006/relationships/image" Target="../media/image21.png"/><Relationship Id="rId29" Type="http://schemas.openxmlformats.org/officeDocument/2006/relationships/image" Target="../media/image34.png"/><Relationship Id="rId11" Type="http://schemas.openxmlformats.org/officeDocument/2006/relationships/image" Target="../media/image16.png"/><Relationship Id="rId24" Type="http://schemas.openxmlformats.org/officeDocument/2006/relationships/image" Target="../media/image29.png"/><Relationship Id="rId32" Type="http://schemas.openxmlformats.org/officeDocument/2006/relationships/image" Target="../media/image37.png"/><Relationship Id="rId37" Type="http://schemas.openxmlformats.org/officeDocument/2006/relationships/image" Target="../media/image42.png"/><Relationship Id="rId40" Type="http://schemas.openxmlformats.org/officeDocument/2006/relationships/image" Target="../media/image45.png"/><Relationship Id="rId45" Type="http://schemas.openxmlformats.org/officeDocument/2006/relationships/image" Target="../media/image50.png"/><Relationship Id="rId53" Type="http://schemas.openxmlformats.org/officeDocument/2006/relationships/image" Target="../media/image58.png"/><Relationship Id="rId5" Type="http://schemas.openxmlformats.org/officeDocument/2006/relationships/image" Target="../media/image10.png"/><Relationship Id="rId10" Type="http://schemas.openxmlformats.org/officeDocument/2006/relationships/image" Target="../media/image15.png"/><Relationship Id="rId19" Type="http://schemas.openxmlformats.org/officeDocument/2006/relationships/image" Target="../media/image24.png"/><Relationship Id="rId31" Type="http://schemas.openxmlformats.org/officeDocument/2006/relationships/image" Target="../media/image36.png"/><Relationship Id="rId44" Type="http://schemas.openxmlformats.org/officeDocument/2006/relationships/image" Target="../media/image49.png"/><Relationship Id="rId52" Type="http://schemas.openxmlformats.org/officeDocument/2006/relationships/image" Target="../media/image57.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 Id="rId27" Type="http://schemas.openxmlformats.org/officeDocument/2006/relationships/image" Target="../media/image32.png"/><Relationship Id="rId30" Type="http://schemas.openxmlformats.org/officeDocument/2006/relationships/image" Target="../media/image35.png"/><Relationship Id="rId35" Type="http://schemas.openxmlformats.org/officeDocument/2006/relationships/image" Target="../media/image40.png"/><Relationship Id="rId43" Type="http://schemas.openxmlformats.org/officeDocument/2006/relationships/image" Target="../media/image48.png"/><Relationship Id="rId48" Type="http://schemas.openxmlformats.org/officeDocument/2006/relationships/image" Target="../media/image53.png"/><Relationship Id="rId8" Type="http://schemas.openxmlformats.org/officeDocument/2006/relationships/image" Target="../media/image13.png"/><Relationship Id="rId51" Type="http://schemas.openxmlformats.org/officeDocument/2006/relationships/image" Target="../media/image56.png"/><Relationship Id="rId3" Type="http://schemas.openxmlformats.org/officeDocument/2006/relationships/image" Target="../media/image8.png"/><Relationship Id="rId12" Type="http://schemas.openxmlformats.org/officeDocument/2006/relationships/image" Target="../media/image17.png"/><Relationship Id="rId17" Type="http://schemas.openxmlformats.org/officeDocument/2006/relationships/image" Target="../media/image22.png"/><Relationship Id="rId25" Type="http://schemas.openxmlformats.org/officeDocument/2006/relationships/image" Target="../media/image30.png"/><Relationship Id="rId33" Type="http://schemas.openxmlformats.org/officeDocument/2006/relationships/image" Target="../media/image38.png"/><Relationship Id="rId38" Type="http://schemas.openxmlformats.org/officeDocument/2006/relationships/image" Target="../media/image43.png"/><Relationship Id="rId46" Type="http://schemas.openxmlformats.org/officeDocument/2006/relationships/image" Target="../media/image51.png"/><Relationship Id="rId20" Type="http://schemas.openxmlformats.org/officeDocument/2006/relationships/image" Target="../media/image25.png"/><Relationship Id="rId41" Type="http://schemas.openxmlformats.org/officeDocument/2006/relationships/image" Target="../media/image46.png"/><Relationship Id="rId54"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11.png"/><Relationship Id="rId15" Type="http://schemas.openxmlformats.org/officeDocument/2006/relationships/image" Target="../media/image20.png"/><Relationship Id="rId23" Type="http://schemas.openxmlformats.org/officeDocument/2006/relationships/image" Target="../media/image28.png"/><Relationship Id="rId28" Type="http://schemas.openxmlformats.org/officeDocument/2006/relationships/image" Target="../media/image33.png"/><Relationship Id="rId36" Type="http://schemas.openxmlformats.org/officeDocument/2006/relationships/image" Target="../media/image41.png"/><Relationship Id="rId49" Type="http://schemas.openxmlformats.org/officeDocument/2006/relationships/image" Target="../media/image54.png"/></Relationships>
</file>

<file path=ppt/slides/_rels/slide8.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image" Target="../media/image23.png"/><Relationship Id="rId26" Type="http://schemas.openxmlformats.org/officeDocument/2006/relationships/image" Target="../media/image31.png"/><Relationship Id="rId39" Type="http://schemas.openxmlformats.org/officeDocument/2006/relationships/image" Target="../media/image44.png"/><Relationship Id="rId21" Type="http://schemas.openxmlformats.org/officeDocument/2006/relationships/image" Target="../media/image26.png"/><Relationship Id="rId34" Type="http://schemas.openxmlformats.org/officeDocument/2006/relationships/image" Target="../media/image39.png"/><Relationship Id="rId42" Type="http://schemas.openxmlformats.org/officeDocument/2006/relationships/image" Target="../media/image47.png"/><Relationship Id="rId47" Type="http://schemas.openxmlformats.org/officeDocument/2006/relationships/image" Target="../media/image52.png"/><Relationship Id="rId50" Type="http://schemas.openxmlformats.org/officeDocument/2006/relationships/image" Target="../media/image55.png"/><Relationship Id="rId55" Type="http://schemas.openxmlformats.org/officeDocument/2006/relationships/image" Target="../media/image60.png"/><Relationship Id="rId7" Type="http://schemas.openxmlformats.org/officeDocument/2006/relationships/image" Target="../media/image12.png"/><Relationship Id="rId2" Type="http://schemas.openxmlformats.org/officeDocument/2006/relationships/image" Target="../media/image7.png"/><Relationship Id="rId16" Type="http://schemas.openxmlformats.org/officeDocument/2006/relationships/image" Target="../media/image21.png"/><Relationship Id="rId29" Type="http://schemas.openxmlformats.org/officeDocument/2006/relationships/image" Target="../media/image34.png"/><Relationship Id="rId11" Type="http://schemas.openxmlformats.org/officeDocument/2006/relationships/image" Target="../media/image16.png"/><Relationship Id="rId24" Type="http://schemas.openxmlformats.org/officeDocument/2006/relationships/image" Target="../media/image29.png"/><Relationship Id="rId32" Type="http://schemas.openxmlformats.org/officeDocument/2006/relationships/image" Target="../media/image37.png"/><Relationship Id="rId37" Type="http://schemas.openxmlformats.org/officeDocument/2006/relationships/image" Target="../media/image42.png"/><Relationship Id="rId40" Type="http://schemas.openxmlformats.org/officeDocument/2006/relationships/image" Target="../media/image45.png"/><Relationship Id="rId45" Type="http://schemas.openxmlformats.org/officeDocument/2006/relationships/image" Target="../media/image50.png"/><Relationship Id="rId53" Type="http://schemas.openxmlformats.org/officeDocument/2006/relationships/image" Target="../media/image58.png"/><Relationship Id="rId5" Type="http://schemas.openxmlformats.org/officeDocument/2006/relationships/image" Target="../media/image10.png"/><Relationship Id="rId10" Type="http://schemas.openxmlformats.org/officeDocument/2006/relationships/image" Target="../media/image15.png"/><Relationship Id="rId19" Type="http://schemas.openxmlformats.org/officeDocument/2006/relationships/image" Target="../media/image24.png"/><Relationship Id="rId31" Type="http://schemas.openxmlformats.org/officeDocument/2006/relationships/image" Target="../media/image36.png"/><Relationship Id="rId44" Type="http://schemas.openxmlformats.org/officeDocument/2006/relationships/image" Target="../media/image49.png"/><Relationship Id="rId52" Type="http://schemas.openxmlformats.org/officeDocument/2006/relationships/image" Target="../media/image57.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 Id="rId27" Type="http://schemas.openxmlformats.org/officeDocument/2006/relationships/image" Target="../media/image32.png"/><Relationship Id="rId30" Type="http://schemas.openxmlformats.org/officeDocument/2006/relationships/image" Target="../media/image35.png"/><Relationship Id="rId35" Type="http://schemas.openxmlformats.org/officeDocument/2006/relationships/image" Target="../media/image40.png"/><Relationship Id="rId43" Type="http://schemas.openxmlformats.org/officeDocument/2006/relationships/image" Target="../media/image48.png"/><Relationship Id="rId48" Type="http://schemas.openxmlformats.org/officeDocument/2006/relationships/image" Target="../media/image53.png"/><Relationship Id="rId8" Type="http://schemas.openxmlformats.org/officeDocument/2006/relationships/image" Target="../media/image13.png"/><Relationship Id="rId51" Type="http://schemas.openxmlformats.org/officeDocument/2006/relationships/image" Target="../media/image56.png"/><Relationship Id="rId3" Type="http://schemas.openxmlformats.org/officeDocument/2006/relationships/image" Target="../media/image8.png"/><Relationship Id="rId12" Type="http://schemas.openxmlformats.org/officeDocument/2006/relationships/image" Target="../media/image17.png"/><Relationship Id="rId17" Type="http://schemas.openxmlformats.org/officeDocument/2006/relationships/image" Target="../media/image22.png"/><Relationship Id="rId25" Type="http://schemas.openxmlformats.org/officeDocument/2006/relationships/image" Target="../media/image30.png"/><Relationship Id="rId33" Type="http://schemas.openxmlformats.org/officeDocument/2006/relationships/image" Target="../media/image38.png"/><Relationship Id="rId38" Type="http://schemas.openxmlformats.org/officeDocument/2006/relationships/image" Target="../media/image43.png"/><Relationship Id="rId46" Type="http://schemas.openxmlformats.org/officeDocument/2006/relationships/image" Target="../media/image51.png"/><Relationship Id="rId20" Type="http://schemas.openxmlformats.org/officeDocument/2006/relationships/image" Target="../media/image25.png"/><Relationship Id="rId41" Type="http://schemas.openxmlformats.org/officeDocument/2006/relationships/image" Target="../media/image46.png"/><Relationship Id="rId54"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11.png"/><Relationship Id="rId15" Type="http://schemas.openxmlformats.org/officeDocument/2006/relationships/image" Target="../media/image20.png"/><Relationship Id="rId23" Type="http://schemas.openxmlformats.org/officeDocument/2006/relationships/image" Target="../media/image28.png"/><Relationship Id="rId28" Type="http://schemas.openxmlformats.org/officeDocument/2006/relationships/image" Target="../media/image33.png"/><Relationship Id="rId36" Type="http://schemas.openxmlformats.org/officeDocument/2006/relationships/image" Target="../media/image41.png"/><Relationship Id="rId49" Type="http://schemas.openxmlformats.org/officeDocument/2006/relationships/image" Target="../media/image54.png"/></Relationships>
</file>

<file path=ppt/slides/_rels/slide9.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image" Target="../media/image23.png"/><Relationship Id="rId26" Type="http://schemas.openxmlformats.org/officeDocument/2006/relationships/image" Target="../media/image31.png"/><Relationship Id="rId39" Type="http://schemas.openxmlformats.org/officeDocument/2006/relationships/image" Target="../media/image44.png"/><Relationship Id="rId21" Type="http://schemas.openxmlformats.org/officeDocument/2006/relationships/image" Target="../media/image26.png"/><Relationship Id="rId34" Type="http://schemas.openxmlformats.org/officeDocument/2006/relationships/image" Target="../media/image39.png"/><Relationship Id="rId42" Type="http://schemas.openxmlformats.org/officeDocument/2006/relationships/image" Target="../media/image47.png"/><Relationship Id="rId47" Type="http://schemas.openxmlformats.org/officeDocument/2006/relationships/image" Target="../media/image52.png"/><Relationship Id="rId50" Type="http://schemas.openxmlformats.org/officeDocument/2006/relationships/image" Target="../media/image55.png"/><Relationship Id="rId55" Type="http://schemas.openxmlformats.org/officeDocument/2006/relationships/image" Target="../media/image60.png"/><Relationship Id="rId7" Type="http://schemas.openxmlformats.org/officeDocument/2006/relationships/image" Target="../media/image12.png"/><Relationship Id="rId2" Type="http://schemas.openxmlformats.org/officeDocument/2006/relationships/image" Target="../media/image7.png"/><Relationship Id="rId16" Type="http://schemas.openxmlformats.org/officeDocument/2006/relationships/image" Target="../media/image21.png"/><Relationship Id="rId29" Type="http://schemas.openxmlformats.org/officeDocument/2006/relationships/image" Target="../media/image34.png"/><Relationship Id="rId11" Type="http://schemas.openxmlformats.org/officeDocument/2006/relationships/image" Target="../media/image16.png"/><Relationship Id="rId24" Type="http://schemas.openxmlformats.org/officeDocument/2006/relationships/image" Target="../media/image29.png"/><Relationship Id="rId32" Type="http://schemas.openxmlformats.org/officeDocument/2006/relationships/image" Target="../media/image37.png"/><Relationship Id="rId37" Type="http://schemas.openxmlformats.org/officeDocument/2006/relationships/image" Target="../media/image42.png"/><Relationship Id="rId40" Type="http://schemas.openxmlformats.org/officeDocument/2006/relationships/image" Target="../media/image45.png"/><Relationship Id="rId45" Type="http://schemas.openxmlformats.org/officeDocument/2006/relationships/image" Target="../media/image50.png"/><Relationship Id="rId53" Type="http://schemas.openxmlformats.org/officeDocument/2006/relationships/image" Target="../media/image58.png"/><Relationship Id="rId5" Type="http://schemas.openxmlformats.org/officeDocument/2006/relationships/image" Target="../media/image10.png"/><Relationship Id="rId10" Type="http://schemas.openxmlformats.org/officeDocument/2006/relationships/image" Target="../media/image15.png"/><Relationship Id="rId19" Type="http://schemas.openxmlformats.org/officeDocument/2006/relationships/image" Target="../media/image24.png"/><Relationship Id="rId31" Type="http://schemas.openxmlformats.org/officeDocument/2006/relationships/image" Target="../media/image36.png"/><Relationship Id="rId44" Type="http://schemas.openxmlformats.org/officeDocument/2006/relationships/image" Target="../media/image49.png"/><Relationship Id="rId52" Type="http://schemas.openxmlformats.org/officeDocument/2006/relationships/image" Target="../media/image57.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 Id="rId27" Type="http://schemas.openxmlformats.org/officeDocument/2006/relationships/image" Target="../media/image32.png"/><Relationship Id="rId30" Type="http://schemas.openxmlformats.org/officeDocument/2006/relationships/image" Target="../media/image35.png"/><Relationship Id="rId35" Type="http://schemas.openxmlformats.org/officeDocument/2006/relationships/image" Target="../media/image40.png"/><Relationship Id="rId43" Type="http://schemas.openxmlformats.org/officeDocument/2006/relationships/image" Target="../media/image48.png"/><Relationship Id="rId48" Type="http://schemas.openxmlformats.org/officeDocument/2006/relationships/image" Target="../media/image53.png"/><Relationship Id="rId8" Type="http://schemas.openxmlformats.org/officeDocument/2006/relationships/image" Target="../media/image13.png"/><Relationship Id="rId51" Type="http://schemas.openxmlformats.org/officeDocument/2006/relationships/image" Target="../media/image56.png"/><Relationship Id="rId3" Type="http://schemas.openxmlformats.org/officeDocument/2006/relationships/image" Target="../media/image8.png"/><Relationship Id="rId12" Type="http://schemas.openxmlformats.org/officeDocument/2006/relationships/image" Target="../media/image17.png"/><Relationship Id="rId17" Type="http://schemas.openxmlformats.org/officeDocument/2006/relationships/image" Target="../media/image22.png"/><Relationship Id="rId25" Type="http://schemas.openxmlformats.org/officeDocument/2006/relationships/image" Target="../media/image30.png"/><Relationship Id="rId33" Type="http://schemas.openxmlformats.org/officeDocument/2006/relationships/image" Target="../media/image38.png"/><Relationship Id="rId38" Type="http://schemas.openxmlformats.org/officeDocument/2006/relationships/image" Target="../media/image43.png"/><Relationship Id="rId46" Type="http://schemas.openxmlformats.org/officeDocument/2006/relationships/image" Target="../media/image51.png"/><Relationship Id="rId20" Type="http://schemas.openxmlformats.org/officeDocument/2006/relationships/image" Target="../media/image25.png"/><Relationship Id="rId41" Type="http://schemas.openxmlformats.org/officeDocument/2006/relationships/image" Target="../media/image46.png"/><Relationship Id="rId54"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11.png"/><Relationship Id="rId15" Type="http://schemas.openxmlformats.org/officeDocument/2006/relationships/image" Target="../media/image20.png"/><Relationship Id="rId23" Type="http://schemas.openxmlformats.org/officeDocument/2006/relationships/image" Target="../media/image28.png"/><Relationship Id="rId28" Type="http://schemas.openxmlformats.org/officeDocument/2006/relationships/image" Target="../media/image33.png"/><Relationship Id="rId36" Type="http://schemas.openxmlformats.org/officeDocument/2006/relationships/image" Target="../media/image41.png"/><Relationship Id="rId49"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1542207" y="550869"/>
            <a:ext cx="6377100" cy="9185261"/>
          </a:xfrm>
          <a:custGeom>
            <a:avLst/>
            <a:gdLst/>
            <a:ahLst/>
            <a:cxnLst/>
            <a:rect l="l" t="t" r="r" b="b"/>
            <a:pathLst>
              <a:path w="6377100" h="9185261">
                <a:moveTo>
                  <a:pt x="0" y="0"/>
                </a:moveTo>
                <a:lnTo>
                  <a:pt x="6377100" y="0"/>
                </a:lnTo>
                <a:lnTo>
                  <a:pt x="6377100" y="9185262"/>
                </a:lnTo>
                <a:lnTo>
                  <a:pt x="0" y="9185262"/>
                </a:lnTo>
                <a:lnTo>
                  <a:pt x="0" y="0"/>
                </a:lnTo>
                <a:close/>
              </a:path>
            </a:pathLst>
          </a:custGeom>
          <a:blipFill>
            <a:blip r:embed="rId2"/>
            <a:stretch>
              <a:fillRect/>
            </a:stretch>
          </a:blipFill>
          <a:ln w="9525" cap="sq">
            <a:solidFill>
              <a:srgbClr val="000000"/>
            </a:solidFill>
            <a:prstDash val="solid"/>
            <a:miter/>
          </a:ln>
        </p:spPr>
      </p:sp>
      <p:grpSp>
        <p:nvGrpSpPr>
          <p:cNvPr id="3" name="Group 3"/>
          <p:cNvGrpSpPr/>
          <p:nvPr/>
        </p:nvGrpSpPr>
        <p:grpSpPr>
          <a:xfrm>
            <a:off x="803778" y="2730099"/>
            <a:ext cx="10188620" cy="5514198"/>
            <a:chOff x="0" y="0"/>
            <a:chExt cx="13584827" cy="7352264"/>
          </a:xfrm>
        </p:grpSpPr>
        <p:sp>
          <p:nvSpPr>
            <p:cNvPr id="4" name="TextBox 4"/>
            <p:cNvSpPr txBox="1"/>
            <p:nvPr/>
          </p:nvSpPr>
          <p:spPr>
            <a:xfrm>
              <a:off x="0" y="0"/>
              <a:ext cx="13584827" cy="6195278"/>
            </a:xfrm>
            <a:prstGeom prst="rect">
              <a:avLst/>
            </a:prstGeom>
          </p:spPr>
          <p:txBody>
            <a:bodyPr lIns="0" tIns="0" rIns="0" bIns="0" rtlCol="0" anchor="t">
              <a:spAutoFit/>
            </a:bodyPr>
            <a:lstStyle/>
            <a:p>
              <a:pPr>
                <a:lnSpc>
                  <a:spcPts val="7352"/>
                </a:lnSpc>
              </a:pPr>
              <a:r>
                <a:rPr lang="en-US" sz="6127">
                  <a:solidFill>
                    <a:srgbClr val="000000"/>
                  </a:solidFill>
                  <a:latin typeface="Fira Sans Bold"/>
                </a:rPr>
                <a:t>Investigating Links between the Vocal Network &amp; Participation Network in Mixed-Species Bird Flocks in the Eastern Himalayas</a:t>
              </a:r>
            </a:p>
          </p:txBody>
        </p:sp>
        <p:sp>
          <p:nvSpPr>
            <p:cNvPr id="5" name="TextBox 5"/>
            <p:cNvSpPr txBox="1"/>
            <p:nvPr/>
          </p:nvSpPr>
          <p:spPr>
            <a:xfrm>
              <a:off x="0" y="6578082"/>
              <a:ext cx="13584827" cy="774181"/>
            </a:xfrm>
            <a:prstGeom prst="rect">
              <a:avLst/>
            </a:prstGeom>
          </p:spPr>
          <p:txBody>
            <a:bodyPr lIns="0" tIns="0" rIns="0" bIns="0" rtlCol="0" anchor="t">
              <a:spAutoFit/>
            </a:bodyPr>
            <a:lstStyle/>
            <a:p>
              <a:pPr>
                <a:lnSpc>
                  <a:spcPts val="4877"/>
                </a:lnSpc>
              </a:pPr>
              <a:r>
                <a:rPr lang="en-US" sz="3484">
                  <a:solidFill>
                    <a:srgbClr val="000000"/>
                  </a:solidFill>
                  <a:latin typeface="Fira Sans"/>
                </a:rPr>
                <a:t>Ronith Urs</a:t>
              </a:r>
            </a:p>
          </p:txBody>
        </p:sp>
      </p:grpSp>
      <p:sp>
        <p:nvSpPr>
          <p:cNvPr id="6" name="TextBox 6"/>
          <p:cNvSpPr txBox="1"/>
          <p:nvPr/>
        </p:nvSpPr>
        <p:spPr>
          <a:xfrm>
            <a:off x="1028700" y="971550"/>
            <a:ext cx="7584168" cy="444891"/>
          </a:xfrm>
          <a:prstGeom prst="rect">
            <a:avLst/>
          </a:prstGeom>
        </p:spPr>
        <p:txBody>
          <a:bodyPr lIns="0" tIns="0" rIns="0" bIns="0" rtlCol="0" anchor="t">
            <a:spAutoFit/>
          </a:bodyPr>
          <a:lstStyle/>
          <a:p>
            <a:pPr>
              <a:lnSpc>
                <a:spcPts val="3637"/>
              </a:lnSpc>
              <a:spcBef>
                <a:spcPct val="0"/>
              </a:spcBef>
            </a:pPr>
            <a:r>
              <a:rPr lang="en-US" sz="2598">
                <a:solidFill>
                  <a:srgbClr val="000000"/>
                </a:solidFill>
                <a:latin typeface="Fira Sans Medium"/>
              </a:rPr>
              <a:t>MSc Wildlife Masters Dissertation - Mock Proposal</a:t>
            </a:r>
          </a:p>
        </p:txBody>
      </p:sp>
      <p:sp>
        <p:nvSpPr>
          <p:cNvPr id="7" name="TextBox 7"/>
          <p:cNvSpPr txBox="1"/>
          <p:nvPr/>
        </p:nvSpPr>
        <p:spPr>
          <a:xfrm>
            <a:off x="15663817" y="9698031"/>
            <a:ext cx="2255490" cy="257175"/>
          </a:xfrm>
          <a:prstGeom prst="rect">
            <a:avLst/>
          </a:prstGeom>
        </p:spPr>
        <p:txBody>
          <a:bodyPr lIns="0" tIns="0" rIns="0" bIns="0" rtlCol="0" anchor="t">
            <a:spAutoFit/>
          </a:bodyPr>
          <a:lstStyle/>
          <a:p>
            <a:pPr algn="ctr">
              <a:lnSpc>
                <a:spcPts val="2099"/>
              </a:lnSpc>
            </a:pPr>
            <a:r>
              <a:rPr lang="en-US" sz="1499">
                <a:solidFill>
                  <a:srgbClr val="000000"/>
                </a:solidFill>
                <a:latin typeface="Arimo Italics"/>
              </a:rPr>
              <a:t>Feathers</a:t>
            </a:r>
            <a:r>
              <a:rPr lang="en-US" sz="1499">
                <a:solidFill>
                  <a:srgbClr val="000000"/>
                </a:solidFill>
                <a:latin typeface="Arimo"/>
              </a:rPr>
              <a:t> by Adolphe Millot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2564021" y="2597772"/>
            <a:ext cx="5000091" cy="6850449"/>
          </a:xfrm>
          <a:custGeom>
            <a:avLst/>
            <a:gdLst/>
            <a:ahLst/>
            <a:cxnLst/>
            <a:rect l="l" t="t" r="r" b="b"/>
            <a:pathLst>
              <a:path w="5000091" h="6850449">
                <a:moveTo>
                  <a:pt x="0" y="0"/>
                </a:moveTo>
                <a:lnTo>
                  <a:pt x="5000091" y="0"/>
                </a:lnTo>
                <a:lnTo>
                  <a:pt x="5000091" y="6850449"/>
                </a:lnTo>
                <a:lnTo>
                  <a:pt x="0" y="6850449"/>
                </a:lnTo>
                <a:lnTo>
                  <a:pt x="0" y="0"/>
                </a:lnTo>
                <a:close/>
              </a:path>
            </a:pathLst>
          </a:custGeom>
          <a:blipFill>
            <a:blip r:embed="rId2"/>
            <a:stretch>
              <a:fillRect b="-6921"/>
            </a:stretch>
          </a:blipFill>
        </p:spPr>
      </p:sp>
      <p:sp>
        <p:nvSpPr>
          <p:cNvPr id="3" name="TextBox 3"/>
          <p:cNvSpPr txBox="1"/>
          <p:nvPr/>
        </p:nvSpPr>
        <p:spPr>
          <a:xfrm>
            <a:off x="1935109" y="2041546"/>
            <a:ext cx="10628911" cy="8181976"/>
          </a:xfrm>
          <a:prstGeom prst="rect">
            <a:avLst/>
          </a:prstGeom>
        </p:spPr>
        <p:txBody>
          <a:bodyPr lIns="0" tIns="0" rIns="0" bIns="0" rtlCol="0" anchor="t">
            <a:spAutoFit/>
          </a:bodyPr>
          <a:lstStyle/>
          <a:p>
            <a:pPr>
              <a:lnSpc>
                <a:spcPts val="4759"/>
              </a:lnSpc>
            </a:pPr>
            <a:r>
              <a:rPr lang="en-US" sz="3399">
                <a:solidFill>
                  <a:srgbClr val="000000"/>
                </a:solidFill>
                <a:latin typeface="Arimo"/>
              </a:rPr>
              <a:t>How does Vocal Participation relate to Nuclearity in Mixed Species Flocks?</a:t>
            </a:r>
          </a:p>
          <a:p>
            <a:pPr marL="561332" lvl="1" indent="-280666">
              <a:lnSpc>
                <a:spcPts val="3639"/>
              </a:lnSpc>
              <a:buFont typeface="Arial"/>
              <a:buChar char="•"/>
            </a:pPr>
            <a:r>
              <a:rPr lang="en-US" sz="2599">
                <a:solidFill>
                  <a:srgbClr val="000000"/>
                </a:solidFill>
                <a:latin typeface="Arimo"/>
              </a:rPr>
              <a:t>Are species that vocalize more actively, also more nuclear?</a:t>
            </a:r>
          </a:p>
          <a:p>
            <a:pPr>
              <a:lnSpc>
                <a:spcPts val="3639"/>
              </a:lnSpc>
            </a:pPr>
            <a:endParaRPr lang="en-US" sz="2599">
              <a:solidFill>
                <a:srgbClr val="000000"/>
              </a:solidFill>
              <a:latin typeface="Arimo"/>
            </a:endParaRPr>
          </a:p>
          <a:p>
            <a:pPr>
              <a:lnSpc>
                <a:spcPts val="4759"/>
              </a:lnSpc>
            </a:pPr>
            <a:r>
              <a:rPr lang="en-US" sz="3399">
                <a:solidFill>
                  <a:srgbClr val="000000"/>
                </a:solidFill>
                <a:latin typeface="Arimo"/>
              </a:rPr>
              <a:t>Is vocal participation influenced by behavioral traits, such as:</a:t>
            </a:r>
          </a:p>
          <a:p>
            <a:pPr marL="561332" lvl="1" indent="-280666">
              <a:lnSpc>
                <a:spcPts val="3639"/>
              </a:lnSpc>
              <a:buFont typeface="Arial"/>
              <a:buChar char="•"/>
            </a:pPr>
            <a:r>
              <a:rPr lang="en-US" sz="2599">
                <a:solidFill>
                  <a:srgbClr val="000000"/>
                </a:solidFill>
                <a:latin typeface="Arimo Bold"/>
              </a:rPr>
              <a:t>Body size</a:t>
            </a:r>
          </a:p>
          <a:p>
            <a:pPr marL="561332" lvl="1" indent="-280666">
              <a:lnSpc>
                <a:spcPts val="3639"/>
              </a:lnSpc>
              <a:buFont typeface="Arial"/>
              <a:buChar char="•"/>
            </a:pPr>
            <a:r>
              <a:rPr lang="en-US" sz="2599">
                <a:solidFill>
                  <a:srgbClr val="000000"/>
                </a:solidFill>
                <a:latin typeface="Arimo Bold"/>
              </a:rPr>
              <a:t>Foraging method</a:t>
            </a:r>
            <a:r>
              <a:rPr lang="en-US" sz="2599">
                <a:solidFill>
                  <a:srgbClr val="000000"/>
                </a:solidFill>
                <a:latin typeface="Arimo"/>
              </a:rPr>
              <a:t> (gleaners / salliers / hoverers)</a:t>
            </a:r>
          </a:p>
          <a:p>
            <a:pPr>
              <a:lnSpc>
                <a:spcPts val="3639"/>
              </a:lnSpc>
            </a:pPr>
            <a:endParaRPr lang="en-US" sz="2599">
              <a:solidFill>
                <a:srgbClr val="000000"/>
              </a:solidFill>
              <a:latin typeface="Arimo"/>
            </a:endParaRPr>
          </a:p>
          <a:p>
            <a:pPr>
              <a:lnSpc>
                <a:spcPts val="4759"/>
              </a:lnSpc>
            </a:pPr>
            <a:r>
              <a:rPr lang="en-US" sz="3399">
                <a:solidFill>
                  <a:srgbClr val="000000"/>
                </a:solidFill>
                <a:latin typeface="Arimo"/>
              </a:rPr>
              <a:t>Does the relationship between vocal participation and nuclearity hold true across different flock types?</a:t>
            </a:r>
          </a:p>
          <a:p>
            <a:pPr marL="561332" lvl="1" indent="-280666">
              <a:lnSpc>
                <a:spcPts val="3639"/>
              </a:lnSpc>
              <a:buFont typeface="Arial"/>
              <a:buChar char="•"/>
            </a:pPr>
            <a:r>
              <a:rPr lang="en-US" sz="2599">
                <a:solidFill>
                  <a:srgbClr val="000000"/>
                </a:solidFill>
                <a:latin typeface="Arimo Bold"/>
              </a:rPr>
              <a:t>Large-bodied Undergrowth Flocks</a:t>
            </a:r>
          </a:p>
          <a:p>
            <a:pPr marL="561332" lvl="1" indent="-280666">
              <a:lnSpc>
                <a:spcPts val="3639"/>
              </a:lnSpc>
              <a:buFont typeface="Arial"/>
              <a:buChar char="•"/>
            </a:pPr>
            <a:r>
              <a:rPr lang="en-US" sz="2599">
                <a:solidFill>
                  <a:srgbClr val="000000"/>
                </a:solidFill>
                <a:latin typeface="Arimo Bold"/>
              </a:rPr>
              <a:t>Small-bodied Undergrowth Flocks</a:t>
            </a:r>
          </a:p>
          <a:p>
            <a:pPr marL="561332" lvl="1" indent="-280666">
              <a:lnSpc>
                <a:spcPts val="3639"/>
              </a:lnSpc>
              <a:buFont typeface="Arial"/>
              <a:buChar char="•"/>
            </a:pPr>
            <a:r>
              <a:rPr lang="en-US" sz="2599">
                <a:solidFill>
                  <a:srgbClr val="000000"/>
                </a:solidFill>
                <a:latin typeface="Arimo Bold"/>
              </a:rPr>
              <a:t>Canopy Flocks</a:t>
            </a:r>
          </a:p>
          <a:p>
            <a:pPr marL="561332" lvl="1" indent="-280666">
              <a:lnSpc>
                <a:spcPts val="3639"/>
              </a:lnSpc>
              <a:buFont typeface="Arial"/>
              <a:buChar char="•"/>
            </a:pPr>
            <a:r>
              <a:rPr lang="en-US" sz="2599">
                <a:solidFill>
                  <a:srgbClr val="000000"/>
                </a:solidFill>
                <a:latin typeface="Arimo Bold"/>
              </a:rPr>
              <a:t>Bamboo Flocks</a:t>
            </a:r>
          </a:p>
          <a:p>
            <a:pPr>
              <a:lnSpc>
                <a:spcPts val="3639"/>
              </a:lnSpc>
            </a:pPr>
            <a:endParaRPr lang="en-US" sz="2599">
              <a:solidFill>
                <a:srgbClr val="000000"/>
              </a:solidFill>
              <a:latin typeface="Arimo Bold"/>
            </a:endParaRPr>
          </a:p>
        </p:txBody>
      </p:sp>
      <p:sp>
        <p:nvSpPr>
          <p:cNvPr id="4" name="TextBox 4"/>
          <p:cNvSpPr txBox="1"/>
          <p:nvPr/>
        </p:nvSpPr>
        <p:spPr>
          <a:xfrm>
            <a:off x="709229" y="400050"/>
            <a:ext cx="16950565" cy="1152525"/>
          </a:xfrm>
          <a:prstGeom prst="rect">
            <a:avLst/>
          </a:prstGeom>
        </p:spPr>
        <p:txBody>
          <a:bodyPr lIns="0" tIns="0" rIns="0" bIns="0" rtlCol="0" anchor="t">
            <a:spAutoFit/>
          </a:bodyPr>
          <a:lstStyle/>
          <a:p>
            <a:pPr marL="0" lvl="0" indent="0">
              <a:lnSpc>
                <a:spcPts val="9000"/>
              </a:lnSpc>
              <a:spcBef>
                <a:spcPct val="0"/>
              </a:spcBef>
            </a:pPr>
            <a:r>
              <a:rPr lang="en-US" sz="7500" spc="-75">
                <a:solidFill>
                  <a:srgbClr val="000000"/>
                </a:solidFill>
                <a:latin typeface="Fira Sans Bold"/>
              </a:rPr>
              <a:t>Linking Vocal Participation &amp; Nuclearity</a:t>
            </a:r>
          </a:p>
        </p:txBody>
      </p:sp>
      <p:sp>
        <p:nvSpPr>
          <p:cNvPr id="5" name="TextBox 5"/>
          <p:cNvSpPr txBox="1"/>
          <p:nvPr/>
        </p:nvSpPr>
        <p:spPr>
          <a:xfrm>
            <a:off x="16550610" y="9400596"/>
            <a:ext cx="1003977" cy="273459"/>
          </a:xfrm>
          <a:prstGeom prst="rect">
            <a:avLst/>
          </a:prstGeom>
        </p:spPr>
        <p:txBody>
          <a:bodyPr lIns="0" tIns="0" rIns="0" bIns="0" rtlCol="0" anchor="t">
            <a:spAutoFit/>
          </a:bodyPr>
          <a:lstStyle/>
          <a:p>
            <a:pPr algn="ctr">
              <a:lnSpc>
                <a:spcPts val="2164"/>
              </a:lnSpc>
            </a:pPr>
            <a:r>
              <a:rPr lang="en-US" sz="1546">
                <a:solidFill>
                  <a:srgbClr val="000000"/>
                </a:solidFill>
                <a:latin typeface="Arimo"/>
              </a:rPr>
              <a:t>John Gould</a:t>
            </a:r>
          </a:p>
        </p:txBody>
      </p:sp>
      <p:grpSp>
        <p:nvGrpSpPr>
          <p:cNvPr id="6" name="Group 6"/>
          <p:cNvGrpSpPr/>
          <p:nvPr/>
        </p:nvGrpSpPr>
        <p:grpSpPr>
          <a:xfrm>
            <a:off x="0" y="9364961"/>
            <a:ext cx="1336452" cy="922039"/>
            <a:chOff x="0" y="0"/>
            <a:chExt cx="351987" cy="242841"/>
          </a:xfrm>
        </p:grpSpPr>
        <p:sp>
          <p:nvSpPr>
            <p:cNvPr id="7" name="Freeform 7"/>
            <p:cNvSpPr/>
            <p:nvPr/>
          </p:nvSpPr>
          <p:spPr>
            <a:xfrm>
              <a:off x="0" y="0"/>
              <a:ext cx="351987" cy="242841"/>
            </a:xfrm>
            <a:custGeom>
              <a:avLst/>
              <a:gdLst/>
              <a:ahLst/>
              <a:cxnLst/>
              <a:rect l="l" t="t" r="r" b="b"/>
              <a:pathLst>
                <a:path w="351987" h="242841">
                  <a:moveTo>
                    <a:pt x="0" y="0"/>
                  </a:moveTo>
                  <a:lnTo>
                    <a:pt x="351987" y="0"/>
                  </a:lnTo>
                  <a:lnTo>
                    <a:pt x="351987" y="242841"/>
                  </a:lnTo>
                  <a:lnTo>
                    <a:pt x="0" y="242841"/>
                  </a:lnTo>
                  <a:close/>
                </a:path>
              </a:pathLst>
            </a:custGeom>
            <a:solidFill>
              <a:srgbClr val="18B6B4"/>
            </a:solidFill>
          </p:spPr>
        </p:sp>
        <p:sp>
          <p:nvSpPr>
            <p:cNvPr id="8" name="TextBox 8"/>
            <p:cNvSpPr txBox="1"/>
            <p:nvPr/>
          </p:nvSpPr>
          <p:spPr>
            <a:xfrm>
              <a:off x="0" y="-76200"/>
              <a:ext cx="351987" cy="319041"/>
            </a:xfrm>
            <a:prstGeom prst="rect">
              <a:avLst/>
            </a:prstGeom>
          </p:spPr>
          <p:txBody>
            <a:bodyPr lIns="50800" tIns="50800" rIns="50800" bIns="50800" rtlCol="0" anchor="ctr"/>
            <a:lstStyle/>
            <a:p>
              <a:pPr algn="ctr">
                <a:lnSpc>
                  <a:spcPts val="5599"/>
                </a:lnSpc>
              </a:pPr>
              <a:r>
                <a:rPr lang="en-US" sz="3999" spc="199">
                  <a:solidFill>
                    <a:srgbClr val="FFFFFF"/>
                  </a:solidFill>
                  <a:latin typeface="Aileron Ultra-Bold"/>
                </a:rPr>
                <a:t>2</a:t>
              </a:r>
            </a:p>
          </p:txBody>
        </p:sp>
      </p:grpSp>
      <p:sp>
        <p:nvSpPr>
          <p:cNvPr id="9" name="TextBox 9"/>
          <p:cNvSpPr txBox="1"/>
          <p:nvPr/>
        </p:nvSpPr>
        <p:spPr>
          <a:xfrm>
            <a:off x="1121213" y="2070121"/>
            <a:ext cx="430477" cy="5208905"/>
          </a:xfrm>
          <a:prstGeom prst="rect">
            <a:avLst/>
          </a:prstGeom>
        </p:spPr>
        <p:txBody>
          <a:bodyPr lIns="0" tIns="0" rIns="0" bIns="0" rtlCol="0" anchor="t">
            <a:spAutoFit/>
          </a:bodyPr>
          <a:lstStyle/>
          <a:p>
            <a:pPr algn="ctr">
              <a:lnSpc>
                <a:spcPts val="4270"/>
              </a:lnSpc>
            </a:pPr>
            <a:r>
              <a:rPr lang="en-US" sz="3050">
                <a:solidFill>
                  <a:srgbClr val="000000"/>
                </a:solidFill>
                <a:latin typeface="Arimo"/>
              </a:rPr>
              <a:t>I.</a:t>
            </a:r>
          </a:p>
          <a:p>
            <a:pPr algn="ctr">
              <a:lnSpc>
                <a:spcPts val="4270"/>
              </a:lnSpc>
            </a:pPr>
            <a:endParaRPr lang="en-US" sz="3050">
              <a:solidFill>
                <a:srgbClr val="000000"/>
              </a:solidFill>
              <a:latin typeface="Arimo"/>
            </a:endParaRPr>
          </a:p>
          <a:p>
            <a:pPr algn="ctr">
              <a:lnSpc>
                <a:spcPts val="4969"/>
              </a:lnSpc>
            </a:pPr>
            <a:endParaRPr lang="en-US" sz="3050">
              <a:solidFill>
                <a:srgbClr val="000000"/>
              </a:solidFill>
              <a:latin typeface="Arimo"/>
            </a:endParaRPr>
          </a:p>
          <a:p>
            <a:pPr algn="ctr">
              <a:lnSpc>
                <a:spcPts val="3570"/>
              </a:lnSpc>
            </a:pPr>
            <a:endParaRPr lang="en-US" sz="3050">
              <a:solidFill>
                <a:srgbClr val="000000"/>
              </a:solidFill>
              <a:latin typeface="Arimo"/>
            </a:endParaRPr>
          </a:p>
          <a:p>
            <a:pPr algn="ctr">
              <a:lnSpc>
                <a:spcPts val="4270"/>
              </a:lnSpc>
            </a:pPr>
            <a:r>
              <a:rPr lang="en-US" sz="3050">
                <a:solidFill>
                  <a:srgbClr val="000000"/>
                </a:solidFill>
                <a:latin typeface="Arimo"/>
              </a:rPr>
              <a:t>II.</a:t>
            </a:r>
          </a:p>
          <a:p>
            <a:pPr algn="ctr">
              <a:lnSpc>
                <a:spcPts val="4270"/>
              </a:lnSpc>
            </a:pPr>
            <a:endParaRPr lang="en-US" sz="3050">
              <a:solidFill>
                <a:srgbClr val="000000"/>
              </a:solidFill>
              <a:latin typeface="Arimo"/>
            </a:endParaRPr>
          </a:p>
          <a:p>
            <a:pPr algn="ctr">
              <a:lnSpc>
                <a:spcPts val="4270"/>
              </a:lnSpc>
            </a:pPr>
            <a:endParaRPr lang="en-US" sz="3050">
              <a:solidFill>
                <a:srgbClr val="000000"/>
              </a:solidFill>
              <a:latin typeface="Arimo"/>
            </a:endParaRPr>
          </a:p>
          <a:p>
            <a:pPr algn="ctr">
              <a:lnSpc>
                <a:spcPts val="3710"/>
              </a:lnSpc>
            </a:pPr>
            <a:endParaRPr lang="en-US" sz="3050">
              <a:solidFill>
                <a:srgbClr val="000000"/>
              </a:solidFill>
              <a:latin typeface="Arimo"/>
            </a:endParaRPr>
          </a:p>
          <a:p>
            <a:pPr algn="ctr">
              <a:lnSpc>
                <a:spcPts val="3710"/>
              </a:lnSpc>
            </a:pPr>
            <a:endParaRPr lang="en-US" sz="3050">
              <a:solidFill>
                <a:srgbClr val="000000"/>
              </a:solidFill>
              <a:latin typeface="Arimo"/>
            </a:endParaRPr>
          </a:p>
          <a:p>
            <a:pPr algn="ctr">
              <a:lnSpc>
                <a:spcPts val="4270"/>
              </a:lnSpc>
            </a:pPr>
            <a:r>
              <a:rPr lang="en-US" sz="3050">
                <a:solidFill>
                  <a:srgbClr val="000000"/>
                </a:solidFill>
                <a:latin typeface="Arimo"/>
              </a:rPr>
              <a:t>III.</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3092629" y="2879307"/>
            <a:ext cx="4166671" cy="6684499"/>
          </a:xfrm>
          <a:custGeom>
            <a:avLst/>
            <a:gdLst/>
            <a:ahLst/>
            <a:cxnLst/>
            <a:rect l="l" t="t" r="r" b="b"/>
            <a:pathLst>
              <a:path w="4166671" h="6684499">
                <a:moveTo>
                  <a:pt x="0" y="0"/>
                </a:moveTo>
                <a:lnTo>
                  <a:pt x="4166671" y="0"/>
                </a:lnTo>
                <a:lnTo>
                  <a:pt x="4166671" y="6684499"/>
                </a:lnTo>
                <a:lnTo>
                  <a:pt x="0" y="6684499"/>
                </a:lnTo>
                <a:lnTo>
                  <a:pt x="0" y="0"/>
                </a:lnTo>
                <a:close/>
              </a:path>
            </a:pathLst>
          </a:custGeom>
          <a:blipFill>
            <a:blip r:embed="rId2"/>
            <a:stretch>
              <a:fillRect/>
            </a:stretch>
          </a:blipFill>
        </p:spPr>
      </p:sp>
      <p:sp>
        <p:nvSpPr>
          <p:cNvPr id="3" name="TextBox 3"/>
          <p:cNvSpPr txBox="1"/>
          <p:nvPr/>
        </p:nvSpPr>
        <p:spPr>
          <a:xfrm>
            <a:off x="1028700" y="4046046"/>
            <a:ext cx="10875602" cy="4284346"/>
          </a:xfrm>
          <a:prstGeom prst="rect">
            <a:avLst/>
          </a:prstGeom>
        </p:spPr>
        <p:txBody>
          <a:bodyPr lIns="0" tIns="0" rIns="0" bIns="0" rtlCol="0" anchor="t">
            <a:spAutoFit/>
          </a:bodyPr>
          <a:lstStyle/>
          <a:p>
            <a:pPr marL="582922" lvl="1" indent="-291461">
              <a:lnSpc>
                <a:spcPts val="3779"/>
              </a:lnSpc>
              <a:buFont typeface="Arial"/>
              <a:buChar char="•"/>
            </a:pPr>
            <a:r>
              <a:rPr lang="en-US" sz="2699">
                <a:solidFill>
                  <a:srgbClr val="000000"/>
                </a:solidFill>
                <a:latin typeface="Arimo"/>
              </a:rPr>
              <a:t>A number of papers have either hypothesized or anecdotally mentioned that vocal activity may increase with nuclearity, but it has not been quantified (Pagani‐Núñez et al. 2018)</a:t>
            </a:r>
          </a:p>
          <a:p>
            <a:pPr>
              <a:lnSpc>
                <a:spcPts val="3779"/>
              </a:lnSpc>
            </a:pPr>
            <a:endParaRPr lang="en-US" sz="2699">
              <a:solidFill>
                <a:srgbClr val="000000"/>
              </a:solidFill>
              <a:latin typeface="Arimo"/>
            </a:endParaRPr>
          </a:p>
          <a:p>
            <a:pPr marL="582922" lvl="1" indent="-291461">
              <a:lnSpc>
                <a:spcPts val="3779"/>
              </a:lnSpc>
              <a:buFont typeface="Arial"/>
              <a:buChar char="•"/>
            </a:pPr>
            <a:r>
              <a:rPr lang="en-US" sz="2699">
                <a:solidFill>
                  <a:srgbClr val="000000"/>
                </a:solidFill>
                <a:latin typeface="Arimo"/>
              </a:rPr>
              <a:t>Builds on work done by Srinivasan et al. (2010) in the region, by attempting to understand nuclearity through the lens of vocal activity</a:t>
            </a:r>
          </a:p>
          <a:p>
            <a:pPr>
              <a:lnSpc>
                <a:spcPts val="3779"/>
              </a:lnSpc>
            </a:pPr>
            <a:endParaRPr lang="en-US" sz="2699">
              <a:solidFill>
                <a:srgbClr val="000000"/>
              </a:solidFill>
              <a:latin typeface="Arimo"/>
            </a:endParaRPr>
          </a:p>
          <a:p>
            <a:pPr marL="582922" lvl="1" indent="-291461">
              <a:lnSpc>
                <a:spcPts val="3779"/>
              </a:lnSpc>
              <a:buFont typeface="Arial"/>
              <a:buChar char="•"/>
            </a:pPr>
            <a:r>
              <a:rPr lang="en-US" sz="2699">
                <a:solidFill>
                  <a:srgbClr val="000000"/>
                </a:solidFill>
                <a:latin typeface="Arimo"/>
              </a:rPr>
              <a:t>Not too many studies on vocal behavior in flocks from South Asia</a:t>
            </a:r>
          </a:p>
        </p:txBody>
      </p:sp>
      <p:sp>
        <p:nvSpPr>
          <p:cNvPr id="4" name="TextBox 4"/>
          <p:cNvSpPr txBox="1"/>
          <p:nvPr/>
        </p:nvSpPr>
        <p:spPr>
          <a:xfrm>
            <a:off x="1028700" y="641111"/>
            <a:ext cx="16230600" cy="2295525"/>
          </a:xfrm>
          <a:prstGeom prst="rect">
            <a:avLst/>
          </a:prstGeom>
        </p:spPr>
        <p:txBody>
          <a:bodyPr lIns="0" tIns="0" rIns="0" bIns="0" rtlCol="0" anchor="t">
            <a:spAutoFit/>
          </a:bodyPr>
          <a:lstStyle/>
          <a:p>
            <a:pPr marL="0" lvl="0" indent="0">
              <a:lnSpc>
                <a:spcPts val="9000"/>
              </a:lnSpc>
              <a:spcBef>
                <a:spcPct val="0"/>
              </a:spcBef>
            </a:pPr>
            <a:r>
              <a:rPr lang="en-US" sz="7500" spc="-75">
                <a:solidFill>
                  <a:srgbClr val="000000"/>
                </a:solidFill>
                <a:latin typeface="Fira Sans Bold"/>
              </a:rPr>
              <a:t>How would this study add to our Understanding of Flocks?</a:t>
            </a:r>
          </a:p>
        </p:txBody>
      </p:sp>
      <p:sp>
        <p:nvSpPr>
          <p:cNvPr id="5" name="TextBox 5"/>
          <p:cNvSpPr txBox="1"/>
          <p:nvPr/>
        </p:nvSpPr>
        <p:spPr>
          <a:xfrm>
            <a:off x="15130909" y="9525706"/>
            <a:ext cx="2128391" cy="257175"/>
          </a:xfrm>
          <a:prstGeom prst="rect">
            <a:avLst/>
          </a:prstGeom>
        </p:spPr>
        <p:txBody>
          <a:bodyPr lIns="0" tIns="0" rIns="0" bIns="0" rtlCol="0" anchor="t">
            <a:spAutoFit/>
          </a:bodyPr>
          <a:lstStyle/>
          <a:p>
            <a:pPr algn="ctr">
              <a:lnSpc>
                <a:spcPts val="2099"/>
              </a:lnSpc>
            </a:pPr>
            <a:r>
              <a:rPr lang="en-US" sz="1499">
                <a:solidFill>
                  <a:srgbClr val="000000"/>
                </a:solidFill>
                <a:latin typeface="Arimo"/>
              </a:rPr>
              <a:t>John Gerrard Keulemans</a:t>
            </a:r>
          </a:p>
        </p:txBody>
      </p:sp>
      <p:grpSp>
        <p:nvGrpSpPr>
          <p:cNvPr id="6" name="Group 6"/>
          <p:cNvGrpSpPr/>
          <p:nvPr/>
        </p:nvGrpSpPr>
        <p:grpSpPr>
          <a:xfrm>
            <a:off x="0" y="9364961"/>
            <a:ext cx="1336452" cy="922039"/>
            <a:chOff x="0" y="0"/>
            <a:chExt cx="351987" cy="242841"/>
          </a:xfrm>
        </p:grpSpPr>
        <p:sp>
          <p:nvSpPr>
            <p:cNvPr id="7" name="Freeform 7"/>
            <p:cNvSpPr/>
            <p:nvPr/>
          </p:nvSpPr>
          <p:spPr>
            <a:xfrm>
              <a:off x="0" y="0"/>
              <a:ext cx="351987" cy="242841"/>
            </a:xfrm>
            <a:custGeom>
              <a:avLst/>
              <a:gdLst/>
              <a:ahLst/>
              <a:cxnLst/>
              <a:rect l="l" t="t" r="r" b="b"/>
              <a:pathLst>
                <a:path w="351987" h="242841">
                  <a:moveTo>
                    <a:pt x="0" y="0"/>
                  </a:moveTo>
                  <a:lnTo>
                    <a:pt x="351987" y="0"/>
                  </a:lnTo>
                  <a:lnTo>
                    <a:pt x="351987" y="242841"/>
                  </a:lnTo>
                  <a:lnTo>
                    <a:pt x="0" y="242841"/>
                  </a:lnTo>
                  <a:close/>
                </a:path>
              </a:pathLst>
            </a:custGeom>
            <a:solidFill>
              <a:srgbClr val="18B6B4"/>
            </a:solidFill>
          </p:spPr>
        </p:sp>
        <p:sp>
          <p:nvSpPr>
            <p:cNvPr id="8" name="TextBox 8"/>
            <p:cNvSpPr txBox="1"/>
            <p:nvPr/>
          </p:nvSpPr>
          <p:spPr>
            <a:xfrm>
              <a:off x="0" y="-76200"/>
              <a:ext cx="351987" cy="319041"/>
            </a:xfrm>
            <a:prstGeom prst="rect">
              <a:avLst/>
            </a:prstGeom>
          </p:spPr>
          <p:txBody>
            <a:bodyPr lIns="50800" tIns="50800" rIns="50800" bIns="50800" rtlCol="0" anchor="ctr"/>
            <a:lstStyle/>
            <a:p>
              <a:pPr algn="ctr">
                <a:lnSpc>
                  <a:spcPts val="5599"/>
                </a:lnSpc>
              </a:pPr>
              <a:r>
                <a:rPr lang="en-US" sz="3999" spc="199">
                  <a:solidFill>
                    <a:srgbClr val="FFFFFF"/>
                  </a:solidFill>
                  <a:latin typeface="Aileron Ultra-Bold"/>
                </a:rPr>
                <a:t>2</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9144000" y="2133885"/>
            <a:ext cx="8715658" cy="7803237"/>
          </a:xfrm>
          <a:custGeom>
            <a:avLst/>
            <a:gdLst/>
            <a:ahLst/>
            <a:cxnLst/>
            <a:rect l="l" t="t" r="r" b="b"/>
            <a:pathLst>
              <a:path w="8715658" h="7803237">
                <a:moveTo>
                  <a:pt x="0" y="0"/>
                </a:moveTo>
                <a:lnTo>
                  <a:pt x="8715658" y="0"/>
                </a:lnTo>
                <a:lnTo>
                  <a:pt x="8715658" y="7803237"/>
                </a:lnTo>
                <a:lnTo>
                  <a:pt x="0" y="7803237"/>
                </a:lnTo>
                <a:lnTo>
                  <a:pt x="0" y="0"/>
                </a:lnTo>
                <a:close/>
              </a:path>
            </a:pathLst>
          </a:custGeom>
          <a:blipFill>
            <a:blip r:embed="rId2"/>
            <a:stretch>
              <a:fillRect/>
            </a:stretch>
          </a:blipFill>
        </p:spPr>
      </p:sp>
      <p:sp>
        <p:nvSpPr>
          <p:cNvPr id="3" name="Freeform 3"/>
          <p:cNvSpPr/>
          <p:nvPr/>
        </p:nvSpPr>
        <p:spPr>
          <a:xfrm>
            <a:off x="1763894" y="6035503"/>
            <a:ext cx="5518311" cy="3901619"/>
          </a:xfrm>
          <a:custGeom>
            <a:avLst/>
            <a:gdLst/>
            <a:ahLst/>
            <a:cxnLst/>
            <a:rect l="l" t="t" r="r" b="b"/>
            <a:pathLst>
              <a:path w="5518311" h="3901619">
                <a:moveTo>
                  <a:pt x="0" y="0"/>
                </a:moveTo>
                <a:lnTo>
                  <a:pt x="5518311" y="0"/>
                </a:lnTo>
                <a:lnTo>
                  <a:pt x="5518311" y="3901619"/>
                </a:lnTo>
                <a:lnTo>
                  <a:pt x="0" y="3901619"/>
                </a:lnTo>
                <a:lnTo>
                  <a:pt x="0" y="0"/>
                </a:lnTo>
                <a:close/>
              </a:path>
            </a:pathLst>
          </a:custGeom>
          <a:blipFill>
            <a:blip r:embed="rId3"/>
            <a:stretch>
              <a:fillRect/>
            </a:stretch>
          </a:blipFill>
        </p:spPr>
      </p:sp>
      <p:sp>
        <p:nvSpPr>
          <p:cNvPr id="4" name="TextBox 4"/>
          <p:cNvSpPr txBox="1"/>
          <p:nvPr/>
        </p:nvSpPr>
        <p:spPr>
          <a:xfrm>
            <a:off x="1028700" y="467591"/>
            <a:ext cx="16230600" cy="1228725"/>
          </a:xfrm>
          <a:prstGeom prst="rect">
            <a:avLst/>
          </a:prstGeom>
        </p:spPr>
        <p:txBody>
          <a:bodyPr lIns="0" tIns="0" rIns="0" bIns="0" rtlCol="0" anchor="t">
            <a:spAutoFit/>
          </a:bodyPr>
          <a:lstStyle/>
          <a:p>
            <a:pPr marL="0" lvl="0" indent="0">
              <a:lnSpc>
                <a:spcPts val="9600"/>
              </a:lnSpc>
              <a:spcBef>
                <a:spcPct val="0"/>
              </a:spcBef>
            </a:pPr>
            <a:r>
              <a:rPr lang="en-US" sz="8000" spc="-80">
                <a:solidFill>
                  <a:srgbClr val="000000"/>
                </a:solidFill>
                <a:latin typeface="Fira Sans Bold"/>
              </a:rPr>
              <a:t>Study Area</a:t>
            </a:r>
          </a:p>
        </p:txBody>
      </p:sp>
      <p:sp>
        <p:nvSpPr>
          <p:cNvPr id="5" name="TextBox 5"/>
          <p:cNvSpPr txBox="1"/>
          <p:nvPr/>
        </p:nvSpPr>
        <p:spPr>
          <a:xfrm>
            <a:off x="1028700" y="2228562"/>
            <a:ext cx="7264761" cy="3331846"/>
          </a:xfrm>
          <a:prstGeom prst="rect">
            <a:avLst/>
          </a:prstGeom>
        </p:spPr>
        <p:txBody>
          <a:bodyPr lIns="0" tIns="0" rIns="0" bIns="0" rtlCol="0" anchor="t">
            <a:spAutoFit/>
          </a:bodyPr>
          <a:lstStyle/>
          <a:p>
            <a:pPr>
              <a:lnSpc>
                <a:spcPts val="3779"/>
              </a:lnSpc>
            </a:pPr>
            <a:r>
              <a:rPr lang="en-US" sz="2699">
                <a:solidFill>
                  <a:srgbClr val="000000"/>
                </a:solidFill>
                <a:latin typeface="Arimo"/>
              </a:rPr>
              <a:t>Sampling will take place in low to mid-elevation forest in </a:t>
            </a:r>
            <a:r>
              <a:rPr lang="en-US" sz="2699">
                <a:solidFill>
                  <a:srgbClr val="000000"/>
                </a:solidFill>
                <a:latin typeface="Arimo Bold"/>
              </a:rPr>
              <a:t>Namdapha National Park</a:t>
            </a:r>
            <a:r>
              <a:rPr lang="en-US" sz="2699">
                <a:solidFill>
                  <a:srgbClr val="000000"/>
                </a:solidFill>
                <a:latin typeface="Arimo"/>
              </a:rPr>
              <a:t>, Changlang District, Arunachal Pradesh</a:t>
            </a:r>
          </a:p>
          <a:p>
            <a:pPr>
              <a:lnSpc>
                <a:spcPts val="3779"/>
              </a:lnSpc>
            </a:pPr>
            <a:endParaRPr lang="en-US" sz="2699">
              <a:solidFill>
                <a:srgbClr val="000000"/>
              </a:solidFill>
              <a:latin typeface="Arimo"/>
            </a:endParaRPr>
          </a:p>
          <a:p>
            <a:pPr>
              <a:lnSpc>
                <a:spcPts val="3779"/>
              </a:lnSpc>
            </a:pPr>
            <a:r>
              <a:rPr lang="en-US" sz="2699">
                <a:solidFill>
                  <a:srgbClr val="000000"/>
                </a:solidFill>
                <a:latin typeface="Arimo"/>
              </a:rPr>
              <a:t>The ideal sampling period begins in early November and end in March, before the rain sets in and birds begin leaving MSFs to breed</a:t>
            </a:r>
          </a:p>
        </p:txBody>
      </p:sp>
      <p:sp>
        <p:nvSpPr>
          <p:cNvPr id="6" name="TextBox 6"/>
          <p:cNvSpPr txBox="1"/>
          <p:nvPr/>
        </p:nvSpPr>
        <p:spPr>
          <a:xfrm>
            <a:off x="9361435" y="9889497"/>
            <a:ext cx="1847321" cy="299720"/>
          </a:xfrm>
          <a:prstGeom prst="rect">
            <a:avLst/>
          </a:prstGeom>
        </p:spPr>
        <p:txBody>
          <a:bodyPr lIns="0" tIns="0" rIns="0" bIns="0" rtlCol="0" anchor="t">
            <a:spAutoFit/>
          </a:bodyPr>
          <a:lstStyle/>
          <a:p>
            <a:pPr algn="ctr">
              <a:lnSpc>
                <a:spcPts val="2379"/>
              </a:lnSpc>
            </a:pPr>
            <a:r>
              <a:rPr lang="en-US" sz="1699">
                <a:solidFill>
                  <a:srgbClr val="000000"/>
                </a:solidFill>
                <a:latin typeface="Arimo"/>
              </a:rPr>
              <a:t>Chetry et al. (2003)</a:t>
            </a:r>
          </a:p>
        </p:txBody>
      </p:sp>
      <p:sp>
        <p:nvSpPr>
          <p:cNvPr id="7" name="TextBox 7"/>
          <p:cNvSpPr txBox="1"/>
          <p:nvPr/>
        </p:nvSpPr>
        <p:spPr>
          <a:xfrm>
            <a:off x="2073126" y="9889497"/>
            <a:ext cx="2627180" cy="299720"/>
          </a:xfrm>
          <a:prstGeom prst="rect">
            <a:avLst/>
          </a:prstGeom>
        </p:spPr>
        <p:txBody>
          <a:bodyPr lIns="0" tIns="0" rIns="0" bIns="0" rtlCol="0" anchor="t">
            <a:spAutoFit/>
          </a:bodyPr>
          <a:lstStyle/>
          <a:p>
            <a:pPr algn="ctr">
              <a:lnSpc>
                <a:spcPts val="2379"/>
              </a:lnSpc>
            </a:pPr>
            <a:r>
              <a:rPr lang="en-US" sz="1699">
                <a:solidFill>
                  <a:srgbClr val="000000"/>
                </a:solidFill>
                <a:latin typeface="Arimo"/>
              </a:rPr>
              <a:t>namdaphatigerreserve.com</a:t>
            </a:r>
          </a:p>
        </p:txBody>
      </p:sp>
      <p:grpSp>
        <p:nvGrpSpPr>
          <p:cNvPr id="8" name="Group 8"/>
          <p:cNvGrpSpPr/>
          <p:nvPr/>
        </p:nvGrpSpPr>
        <p:grpSpPr>
          <a:xfrm>
            <a:off x="12155805" y="5089208"/>
            <a:ext cx="1163955" cy="1624012"/>
            <a:chOff x="0" y="0"/>
            <a:chExt cx="1551940" cy="2165350"/>
          </a:xfrm>
        </p:grpSpPr>
        <p:sp>
          <p:nvSpPr>
            <p:cNvPr id="9" name="Freeform 9"/>
            <p:cNvSpPr/>
            <p:nvPr/>
          </p:nvSpPr>
          <p:spPr>
            <a:xfrm>
              <a:off x="41910" y="41910"/>
              <a:ext cx="1463040" cy="2085340"/>
            </a:xfrm>
            <a:custGeom>
              <a:avLst/>
              <a:gdLst/>
              <a:ahLst/>
              <a:cxnLst/>
              <a:rect l="l" t="t" r="r" b="b"/>
              <a:pathLst>
                <a:path w="1463040" h="2085340">
                  <a:moveTo>
                    <a:pt x="626110" y="91440"/>
                  </a:moveTo>
                  <a:cubicBezTo>
                    <a:pt x="300990" y="341630"/>
                    <a:pt x="297180" y="349250"/>
                    <a:pt x="284480" y="365760"/>
                  </a:cubicBezTo>
                  <a:cubicBezTo>
                    <a:pt x="267970" y="387350"/>
                    <a:pt x="251460" y="412750"/>
                    <a:pt x="233680" y="447040"/>
                  </a:cubicBezTo>
                  <a:cubicBezTo>
                    <a:pt x="207010" y="500380"/>
                    <a:pt x="171450" y="591820"/>
                    <a:pt x="148590" y="661670"/>
                  </a:cubicBezTo>
                  <a:cubicBezTo>
                    <a:pt x="127000" y="725170"/>
                    <a:pt x="109220" y="784860"/>
                    <a:pt x="96520" y="848360"/>
                  </a:cubicBezTo>
                  <a:cubicBezTo>
                    <a:pt x="83820" y="911860"/>
                    <a:pt x="76200" y="979170"/>
                    <a:pt x="72390" y="1041400"/>
                  </a:cubicBezTo>
                  <a:cubicBezTo>
                    <a:pt x="68580" y="1098550"/>
                    <a:pt x="68580" y="1148080"/>
                    <a:pt x="72390" y="1207770"/>
                  </a:cubicBezTo>
                  <a:cubicBezTo>
                    <a:pt x="77470" y="1277620"/>
                    <a:pt x="96520" y="1355090"/>
                    <a:pt x="105410" y="1436370"/>
                  </a:cubicBezTo>
                  <a:cubicBezTo>
                    <a:pt x="114300" y="1527810"/>
                    <a:pt x="99060" y="1652270"/>
                    <a:pt x="123190" y="1727200"/>
                  </a:cubicBezTo>
                  <a:cubicBezTo>
                    <a:pt x="140970" y="1780540"/>
                    <a:pt x="170180" y="1812290"/>
                    <a:pt x="204470" y="1852930"/>
                  </a:cubicBezTo>
                  <a:cubicBezTo>
                    <a:pt x="242570" y="1898650"/>
                    <a:pt x="302260" y="1957070"/>
                    <a:pt x="344170" y="1981200"/>
                  </a:cubicBezTo>
                  <a:cubicBezTo>
                    <a:pt x="370840" y="1996440"/>
                    <a:pt x="384810" y="2000250"/>
                    <a:pt x="419100" y="2005330"/>
                  </a:cubicBezTo>
                  <a:cubicBezTo>
                    <a:pt x="486410" y="2015490"/>
                    <a:pt x="650240" y="2016760"/>
                    <a:pt x="723900" y="2004060"/>
                  </a:cubicBezTo>
                  <a:cubicBezTo>
                    <a:pt x="767080" y="1996440"/>
                    <a:pt x="784860" y="1978660"/>
                    <a:pt x="825500" y="1967230"/>
                  </a:cubicBezTo>
                  <a:cubicBezTo>
                    <a:pt x="882650" y="1951990"/>
                    <a:pt x="986790" y="1944370"/>
                    <a:pt x="1038860" y="1927860"/>
                  </a:cubicBezTo>
                  <a:cubicBezTo>
                    <a:pt x="1070610" y="1917700"/>
                    <a:pt x="1085850" y="1908810"/>
                    <a:pt x="1112520" y="1894840"/>
                  </a:cubicBezTo>
                  <a:cubicBezTo>
                    <a:pt x="1145540" y="1875790"/>
                    <a:pt x="1187450" y="1849120"/>
                    <a:pt x="1221740" y="1822450"/>
                  </a:cubicBezTo>
                  <a:cubicBezTo>
                    <a:pt x="1254760" y="1795780"/>
                    <a:pt x="1287780" y="1767840"/>
                    <a:pt x="1314450" y="1736090"/>
                  </a:cubicBezTo>
                  <a:cubicBezTo>
                    <a:pt x="1341120" y="1705610"/>
                    <a:pt x="1369060" y="1678940"/>
                    <a:pt x="1381760" y="1638300"/>
                  </a:cubicBezTo>
                  <a:cubicBezTo>
                    <a:pt x="1398270" y="1588770"/>
                    <a:pt x="1390650" y="1520190"/>
                    <a:pt x="1388110" y="1452880"/>
                  </a:cubicBezTo>
                  <a:cubicBezTo>
                    <a:pt x="1385570" y="1371600"/>
                    <a:pt x="1366520" y="1286510"/>
                    <a:pt x="1361440" y="1182370"/>
                  </a:cubicBezTo>
                  <a:cubicBezTo>
                    <a:pt x="1355090" y="1041400"/>
                    <a:pt x="1367790" y="820420"/>
                    <a:pt x="1361440" y="684530"/>
                  </a:cubicBezTo>
                  <a:cubicBezTo>
                    <a:pt x="1356360" y="590550"/>
                    <a:pt x="1350010" y="513080"/>
                    <a:pt x="1338580" y="444500"/>
                  </a:cubicBezTo>
                  <a:cubicBezTo>
                    <a:pt x="1329690" y="391160"/>
                    <a:pt x="1325880" y="349250"/>
                    <a:pt x="1304290" y="304800"/>
                  </a:cubicBezTo>
                  <a:cubicBezTo>
                    <a:pt x="1280160" y="254000"/>
                    <a:pt x="1240790" y="195580"/>
                    <a:pt x="1189990" y="160020"/>
                  </a:cubicBezTo>
                  <a:cubicBezTo>
                    <a:pt x="1134110" y="120650"/>
                    <a:pt x="1045210" y="100330"/>
                    <a:pt x="975360" y="87630"/>
                  </a:cubicBezTo>
                  <a:cubicBezTo>
                    <a:pt x="911860" y="76200"/>
                    <a:pt x="852170" y="71120"/>
                    <a:pt x="787400" y="80010"/>
                  </a:cubicBezTo>
                  <a:cubicBezTo>
                    <a:pt x="713740" y="90170"/>
                    <a:pt x="594360" y="168910"/>
                    <a:pt x="558800" y="156210"/>
                  </a:cubicBezTo>
                  <a:cubicBezTo>
                    <a:pt x="543560" y="151130"/>
                    <a:pt x="535940" y="129540"/>
                    <a:pt x="535940" y="118110"/>
                  </a:cubicBezTo>
                  <a:cubicBezTo>
                    <a:pt x="535940" y="107950"/>
                    <a:pt x="546100" y="95250"/>
                    <a:pt x="554990" y="90170"/>
                  </a:cubicBezTo>
                  <a:cubicBezTo>
                    <a:pt x="563880" y="85090"/>
                    <a:pt x="579120" y="85090"/>
                    <a:pt x="588010" y="88900"/>
                  </a:cubicBezTo>
                  <a:cubicBezTo>
                    <a:pt x="595630" y="91440"/>
                    <a:pt x="601980" y="97790"/>
                    <a:pt x="604520" y="105410"/>
                  </a:cubicBezTo>
                  <a:cubicBezTo>
                    <a:pt x="608330" y="114300"/>
                    <a:pt x="607060" y="130810"/>
                    <a:pt x="603250" y="139700"/>
                  </a:cubicBezTo>
                  <a:cubicBezTo>
                    <a:pt x="599440" y="147320"/>
                    <a:pt x="593090" y="153670"/>
                    <a:pt x="585470" y="154940"/>
                  </a:cubicBezTo>
                  <a:cubicBezTo>
                    <a:pt x="575310" y="157480"/>
                    <a:pt x="551180" y="153670"/>
                    <a:pt x="543560" y="144780"/>
                  </a:cubicBezTo>
                  <a:cubicBezTo>
                    <a:pt x="535940" y="135890"/>
                    <a:pt x="532130" y="114300"/>
                    <a:pt x="542290" y="100330"/>
                  </a:cubicBezTo>
                  <a:cubicBezTo>
                    <a:pt x="566420" y="64770"/>
                    <a:pt x="732790" y="20320"/>
                    <a:pt x="810260" y="8890"/>
                  </a:cubicBezTo>
                  <a:cubicBezTo>
                    <a:pt x="867410" y="0"/>
                    <a:pt x="905510" y="5080"/>
                    <a:pt x="963930" y="15240"/>
                  </a:cubicBezTo>
                  <a:cubicBezTo>
                    <a:pt x="1043940" y="29210"/>
                    <a:pt x="1174750" y="54610"/>
                    <a:pt x="1244600" y="105410"/>
                  </a:cubicBezTo>
                  <a:cubicBezTo>
                    <a:pt x="1305560" y="149860"/>
                    <a:pt x="1346200" y="222250"/>
                    <a:pt x="1374140" y="283210"/>
                  </a:cubicBezTo>
                  <a:cubicBezTo>
                    <a:pt x="1398270" y="335280"/>
                    <a:pt x="1400810" y="384810"/>
                    <a:pt x="1409700" y="444500"/>
                  </a:cubicBezTo>
                  <a:cubicBezTo>
                    <a:pt x="1419860" y="515620"/>
                    <a:pt x="1424940" y="588010"/>
                    <a:pt x="1428750" y="684530"/>
                  </a:cubicBezTo>
                  <a:cubicBezTo>
                    <a:pt x="1435100" y="831850"/>
                    <a:pt x="1418590" y="1099820"/>
                    <a:pt x="1428750" y="1240790"/>
                  </a:cubicBezTo>
                  <a:cubicBezTo>
                    <a:pt x="1435100" y="1328420"/>
                    <a:pt x="1455420" y="1385570"/>
                    <a:pt x="1459230" y="1452880"/>
                  </a:cubicBezTo>
                  <a:cubicBezTo>
                    <a:pt x="1463040" y="1512570"/>
                    <a:pt x="1461770" y="1577340"/>
                    <a:pt x="1454150" y="1623060"/>
                  </a:cubicBezTo>
                  <a:cubicBezTo>
                    <a:pt x="1449070" y="1656080"/>
                    <a:pt x="1443990" y="1678940"/>
                    <a:pt x="1428750" y="1705610"/>
                  </a:cubicBezTo>
                  <a:cubicBezTo>
                    <a:pt x="1410970" y="1738630"/>
                    <a:pt x="1377950" y="1769110"/>
                    <a:pt x="1347470" y="1800860"/>
                  </a:cubicBezTo>
                  <a:cubicBezTo>
                    <a:pt x="1314450" y="1835150"/>
                    <a:pt x="1276350" y="1871980"/>
                    <a:pt x="1235710" y="1901190"/>
                  </a:cubicBezTo>
                  <a:cubicBezTo>
                    <a:pt x="1195070" y="1931670"/>
                    <a:pt x="1155700" y="1959610"/>
                    <a:pt x="1102360" y="1979930"/>
                  </a:cubicBezTo>
                  <a:cubicBezTo>
                    <a:pt x="1031240" y="2006600"/>
                    <a:pt x="909320" y="2011680"/>
                    <a:pt x="842010" y="2030730"/>
                  </a:cubicBezTo>
                  <a:cubicBezTo>
                    <a:pt x="796290" y="2043430"/>
                    <a:pt x="779780" y="2061210"/>
                    <a:pt x="731520" y="2070100"/>
                  </a:cubicBezTo>
                  <a:cubicBezTo>
                    <a:pt x="650240" y="2084070"/>
                    <a:pt x="471170" y="2085340"/>
                    <a:pt x="396240" y="2072640"/>
                  </a:cubicBezTo>
                  <a:cubicBezTo>
                    <a:pt x="356870" y="2066290"/>
                    <a:pt x="340360" y="2059940"/>
                    <a:pt x="308610" y="2040890"/>
                  </a:cubicBezTo>
                  <a:cubicBezTo>
                    <a:pt x="262890" y="2012950"/>
                    <a:pt x="199390" y="1955800"/>
                    <a:pt x="157480" y="1906270"/>
                  </a:cubicBezTo>
                  <a:cubicBezTo>
                    <a:pt x="118110" y="1860550"/>
                    <a:pt x="82550" y="1805940"/>
                    <a:pt x="63500" y="1757680"/>
                  </a:cubicBezTo>
                  <a:cubicBezTo>
                    <a:pt x="46990" y="1717040"/>
                    <a:pt x="43180" y="1682750"/>
                    <a:pt x="39370" y="1638300"/>
                  </a:cubicBezTo>
                  <a:cubicBezTo>
                    <a:pt x="34290" y="1582420"/>
                    <a:pt x="50800" y="1507490"/>
                    <a:pt x="45720" y="1445260"/>
                  </a:cubicBezTo>
                  <a:cubicBezTo>
                    <a:pt x="40640" y="1384300"/>
                    <a:pt x="15240" y="1334770"/>
                    <a:pt x="8890" y="1267460"/>
                  </a:cubicBezTo>
                  <a:cubicBezTo>
                    <a:pt x="0" y="1183640"/>
                    <a:pt x="2540" y="1059180"/>
                    <a:pt x="8890" y="977900"/>
                  </a:cubicBezTo>
                  <a:cubicBezTo>
                    <a:pt x="13970" y="916940"/>
                    <a:pt x="22860" y="873760"/>
                    <a:pt x="35560" y="819150"/>
                  </a:cubicBezTo>
                  <a:cubicBezTo>
                    <a:pt x="49530" y="759460"/>
                    <a:pt x="67310" y="698500"/>
                    <a:pt x="88900" y="635000"/>
                  </a:cubicBezTo>
                  <a:cubicBezTo>
                    <a:pt x="113030" y="562610"/>
                    <a:pt x="142240" y="469900"/>
                    <a:pt x="176530" y="407670"/>
                  </a:cubicBezTo>
                  <a:cubicBezTo>
                    <a:pt x="203200" y="358140"/>
                    <a:pt x="223520" y="328930"/>
                    <a:pt x="267970" y="284480"/>
                  </a:cubicBezTo>
                  <a:cubicBezTo>
                    <a:pt x="339090" y="212090"/>
                    <a:pt x="529590" y="57150"/>
                    <a:pt x="588010" y="40640"/>
                  </a:cubicBezTo>
                  <a:cubicBezTo>
                    <a:pt x="607060" y="35560"/>
                    <a:pt x="622300" y="38100"/>
                    <a:pt x="629920" y="44450"/>
                  </a:cubicBezTo>
                  <a:cubicBezTo>
                    <a:pt x="636270" y="48260"/>
                    <a:pt x="638810" y="57150"/>
                    <a:pt x="638810" y="64770"/>
                  </a:cubicBezTo>
                  <a:cubicBezTo>
                    <a:pt x="638810" y="73660"/>
                    <a:pt x="626110" y="91440"/>
                    <a:pt x="626110" y="91440"/>
                  </a:cubicBezTo>
                </a:path>
              </a:pathLst>
            </a:custGeom>
            <a:solidFill>
              <a:srgbClr val="E7191F"/>
            </a:solidFill>
            <a:ln cap="sq">
              <a:noFill/>
              <a:prstDash val="solid"/>
              <a:miter/>
            </a:ln>
          </p:spPr>
        </p:sp>
      </p:grpSp>
      <p:grpSp>
        <p:nvGrpSpPr>
          <p:cNvPr id="10" name="Group 10"/>
          <p:cNvGrpSpPr/>
          <p:nvPr/>
        </p:nvGrpSpPr>
        <p:grpSpPr>
          <a:xfrm>
            <a:off x="0" y="9376623"/>
            <a:ext cx="1318071" cy="910377"/>
            <a:chOff x="0" y="0"/>
            <a:chExt cx="347146" cy="239770"/>
          </a:xfrm>
        </p:grpSpPr>
        <p:sp>
          <p:nvSpPr>
            <p:cNvPr id="11" name="Freeform 11"/>
            <p:cNvSpPr/>
            <p:nvPr/>
          </p:nvSpPr>
          <p:spPr>
            <a:xfrm>
              <a:off x="0" y="0"/>
              <a:ext cx="347146" cy="239770"/>
            </a:xfrm>
            <a:custGeom>
              <a:avLst/>
              <a:gdLst/>
              <a:ahLst/>
              <a:cxnLst/>
              <a:rect l="l" t="t" r="r" b="b"/>
              <a:pathLst>
                <a:path w="347146" h="239770">
                  <a:moveTo>
                    <a:pt x="0" y="0"/>
                  </a:moveTo>
                  <a:lnTo>
                    <a:pt x="347146" y="0"/>
                  </a:lnTo>
                  <a:lnTo>
                    <a:pt x="347146" y="239770"/>
                  </a:lnTo>
                  <a:lnTo>
                    <a:pt x="0" y="239770"/>
                  </a:lnTo>
                  <a:close/>
                </a:path>
              </a:pathLst>
            </a:custGeom>
            <a:solidFill>
              <a:srgbClr val="37C9EF"/>
            </a:solidFill>
          </p:spPr>
        </p:sp>
        <p:sp>
          <p:nvSpPr>
            <p:cNvPr id="12" name="TextBox 12"/>
            <p:cNvSpPr txBox="1"/>
            <p:nvPr/>
          </p:nvSpPr>
          <p:spPr>
            <a:xfrm>
              <a:off x="0" y="-76200"/>
              <a:ext cx="347146" cy="315970"/>
            </a:xfrm>
            <a:prstGeom prst="rect">
              <a:avLst/>
            </a:prstGeom>
          </p:spPr>
          <p:txBody>
            <a:bodyPr lIns="50800" tIns="50800" rIns="50800" bIns="50800" rtlCol="0" anchor="ctr"/>
            <a:lstStyle/>
            <a:p>
              <a:pPr algn="ctr">
                <a:lnSpc>
                  <a:spcPts val="5599"/>
                </a:lnSpc>
              </a:pPr>
              <a:r>
                <a:rPr lang="en-US" sz="3999" spc="199">
                  <a:solidFill>
                    <a:srgbClr val="FFFFFF"/>
                  </a:solidFill>
                  <a:latin typeface="Aileron Ultra-Bold"/>
                </a:rPr>
                <a:t>3</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28700" y="3089274"/>
            <a:ext cx="10563874" cy="4489451"/>
          </a:xfrm>
          <a:prstGeom prst="rect">
            <a:avLst/>
          </a:prstGeom>
        </p:spPr>
        <p:txBody>
          <a:bodyPr lIns="0" tIns="0" rIns="0" bIns="0" rtlCol="0" anchor="t">
            <a:spAutoFit/>
          </a:bodyPr>
          <a:lstStyle/>
          <a:p>
            <a:pPr>
              <a:lnSpc>
                <a:spcPts val="5319"/>
              </a:lnSpc>
            </a:pPr>
            <a:r>
              <a:rPr lang="en-US" sz="3799">
                <a:solidFill>
                  <a:srgbClr val="000000"/>
                </a:solidFill>
                <a:latin typeface="Arimo"/>
              </a:rPr>
              <a:t>As part of the sampling strategy, I plan to:</a:t>
            </a:r>
          </a:p>
          <a:p>
            <a:pPr>
              <a:lnSpc>
                <a:spcPts val="3779"/>
              </a:lnSpc>
            </a:pPr>
            <a:endParaRPr lang="en-US" sz="3799">
              <a:solidFill>
                <a:srgbClr val="000000"/>
              </a:solidFill>
              <a:latin typeface="Arimo"/>
            </a:endParaRPr>
          </a:p>
          <a:p>
            <a:pPr marL="582922" lvl="1" indent="-291461">
              <a:lnSpc>
                <a:spcPts val="3779"/>
              </a:lnSpc>
              <a:buFont typeface="Arial"/>
              <a:buChar char="•"/>
            </a:pPr>
            <a:r>
              <a:rPr lang="en-US" sz="2699">
                <a:solidFill>
                  <a:srgbClr val="000000"/>
                </a:solidFill>
                <a:latin typeface="Arimo"/>
              </a:rPr>
              <a:t>Lay down transects to follow and record mixed flocks in low to mid elevation forests across multiple sites in Namdapha NP</a:t>
            </a:r>
          </a:p>
          <a:p>
            <a:pPr>
              <a:lnSpc>
                <a:spcPts val="3779"/>
              </a:lnSpc>
            </a:pPr>
            <a:endParaRPr lang="en-US" sz="2699">
              <a:solidFill>
                <a:srgbClr val="000000"/>
              </a:solidFill>
              <a:latin typeface="Arimo"/>
            </a:endParaRPr>
          </a:p>
          <a:p>
            <a:pPr marL="582922" lvl="1" indent="-291461">
              <a:lnSpc>
                <a:spcPts val="3779"/>
              </a:lnSpc>
              <a:buFont typeface="Arial"/>
              <a:buChar char="•"/>
            </a:pPr>
            <a:r>
              <a:rPr lang="en-US" sz="2699">
                <a:solidFill>
                  <a:srgbClr val="000000"/>
                </a:solidFill>
                <a:latin typeface="Arimo"/>
              </a:rPr>
              <a:t>Note GPS points for transects &amp; points at which flocks were encountered</a:t>
            </a:r>
          </a:p>
          <a:p>
            <a:pPr>
              <a:lnSpc>
                <a:spcPts val="3779"/>
              </a:lnSpc>
            </a:pPr>
            <a:endParaRPr lang="en-US" sz="2699">
              <a:solidFill>
                <a:srgbClr val="000000"/>
              </a:solidFill>
              <a:latin typeface="Arimo"/>
            </a:endParaRPr>
          </a:p>
          <a:p>
            <a:pPr marL="582922" lvl="1" indent="-291461">
              <a:lnSpc>
                <a:spcPts val="3779"/>
              </a:lnSpc>
              <a:buFont typeface="Arial"/>
              <a:buChar char="•"/>
            </a:pPr>
            <a:r>
              <a:rPr lang="en-US" sz="2699">
                <a:solidFill>
                  <a:srgbClr val="000000"/>
                </a:solidFill>
                <a:latin typeface="Arimo"/>
              </a:rPr>
              <a:t>Note species and their corresponding numbers in each flock</a:t>
            </a:r>
          </a:p>
        </p:txBody>
      </p:sp>
      <p:sp>
        <p:nvSpPr>
          <p:cNvPr id="3" name="Freeform 3"/>
          <p:cNvSpPr/>
          <p:nvPr/>
        </p:nvSpPr>
        <p:spPr>
          <a:xfrm>
            <a:off x="12164074" y="2359046"/>
            <a:ext cx="5458751" cy="6899254"/>
          </a:xfrm>
          <a:custGeom>
            <a:avLst/>
            <a:gdLst/>
            <a:ahLst/>
            <a:cxnLst/>
            <a:rect l="l" t="t" r="r" b="b"/>
            <a:pathLst>
              <a:path w="5458751" h="6899254">
                <a:moveTo>
                  <a:pt x="0" y="0"/>
                </a:moveTo>
                <a:lnTo>
                  <a:pt x="5458751" y="0"/>
                </a:lnTo>
                <a:lnTo>
                  <a:pt x="5458751" y="6899254"/>
                </a:lnTo>
                <a:lnTo>
                  <a:pt x="0" y="6899254"/>
                </a:lnTo>
                <a:lnTo>
                  <a:pt x="0" y="0"/>
                </a:lnTo>
                <a:close/>
              </a:path>
            </a:pathLst>
          </a:custGeom>
          <a:blipFill>
            <a:blip r:embed="rId2"/>
            <a:stretch>
              <a:fillRect/>
            </a:stretch>
          </a:blipFill>
        </p:spPr>
      </p:sp>
      <p:sp>
        <p:nvSpPr>
          <p:cNvPr id="4" name="TextBox 4"/>
          <p:cNvSpPr txBox="1"/>
          <p:nvPr/>
        </p:nvSpPr>
        <p:spPr>
          <a:xfrm>
            <a:off x="1028700" y="641111"/>
            <a:ext cx="16230600" cy="1228725"/>
          </a:xfrm>
          <a:prstGeom prst="rect">
            <a:avLst/>
          </a:prstGeom>
        </p:spPr>
        <p:txBody>
          <a:bodyPr lIns="0" tIns="0" rIns="0" bIns="0" rtlCol="0" anchor="t">
            <a:spAutoFit/>
          </a:bodyPr>
          <a:lstStyle/>
          <a:p>
            <a:pPr marL="0" lvl="0" indent="0">
              <a:lnSpc>
                <a:spcPts val="9600"/>
              </a:lnSpc>
              <a:spcBef>
                <a:spcPct val="0"/>
              </a:spcBef>
            </a:pPr>
            <a:r>
              <a:rPr lang="en-US" sz="8000" spc="-80">
                <a:solidFill>
                  <a:srgbClr val="000000"/>
                </a:solidFill>
                <a:latin typeface="Fira Sans Bold"/>
              </a:rPr>
              <a:t>Study Design &amp; Methods</a:t>
            </a:r>
          </a:p>
        </p:txBody>
      </p:sp>
      <p:sp>
        <p:nvSpPr>
          <p:cNvPr id="5" name="TextBox 5"/>
          <p:cNvSpPr txBox="1"/>
          <p:nvPr/>
        </p:nvSpPr>
        <p:spPr>
          <a:xfrm>
            <a:off x="16231939" y="9110662"/>
            <a:ext cx="1027361" cy="257175"/>
          </a:xfrm>
          <a:prstGeom prst="rect">
            <a:avLst/>
          </a:prstGeom>
        </p:spPr>
        <p:txBody>
          <a:bodyPr lIns="0" tIns="0" rIns="0" bIns="0" rtlCol="0" anchor="t">
            <a:spAutoFit/>
          </a:bodyPr>
          <a:lstStyle/>
          <a:p>
            <a:pPr algn="ctr">
              <a:lnSpc>
                <a:spcPts val="2099"/>
              </a:lnSpc>
            </a:pPr>
            <a:r>
              <a:rPr lang="en-US" sz="1499">
                <a:solidFill>
                  <a:srgbClr val="000000"/>
                </a:solidFill>
                <a:latin typeface="Arimo"/>
              </a:rPr>
              <a:t>John Gould </a:t>
            </a:r>
          </a:p>
        </p:txBody>
      </p:sp>
      <p:grpSp>
        <p:nvGrpSpPr>
          <p:cNvPr id="6" name="Group 6"/>
          <p:cNvGrpSpPr/>
          <p:nvPr/>
        </p:nvGrpSpPr>
        <p:grpSpPr>
          <a:xfrm>
            <a:off x="0" y="9376623"/>
            <a:ext cx="1318071" cy="910377"/>
            <a:chOff x="0" y="0"/>
            <a:chExt cx="347146" cy="239770"/>
          </a:xfrm>
        </p:grpSpPr>
        <p:sp>
          <p:nvSpPr>
            <p:cNvPr id="7" name="Freeform 7"/>
            <p:cNvSpPr/>
            <p:nvPr/>
          </p:nvSpPr>
          <p:spPr>
            <a:xfrm>
              <a:off x="0" y="0"/>
              <a:ext cx="347146" cy="239770"/>
            </a:xfrm>
            <a:custGeom>
              <a:avLst/>
              <a:gdLst/>
              <a:ahLst/>
              <a:cxnLst/>
              <a:rect l="l" t="t" r="r" b="b"/>
              <a:pathLst>
                <a:path w="347146" h="239770">
                  <a:moveTo>
                    <a:pt x="0" y="0"/>
                  </a:moveTo>
                  <a:lnTo>
                    <a:pt x="347146" y="0"/>
                  </a:lnTo>
                  <a:lnTo>
                    <a:pt x="347146" y="239770"/>
                  </a:lnTo>
                  <a:lnTo>
                    <a:pt x="0" y="239770"/>
                  </a:lnTo>
                  <a:close/>
                </a:path>
              </a:pathLst>
            </a:custGeom>
            <a:solidFill>
              <a:srgbClr val="37C9EF"/>
            </a:solidFill>
          </p:spPr>
        </p:sp>
        <p:sp>
          <p:nvSpPr>
            <p:cNvPr id="8" name="TextBox 8"/>
            <p:cNvSpPr txBox="1"/>
            <p:nvPr/>
          </p:nvSpPr>
          <p:spPr>
            <a:xfrm>
              <a:off x="0" y="-76200"/>
              <a:ext cx="347146" cy="315970"/>
            </a:xfrm>
            <a:prstGeom prst="rect">
              <a:avLst/>
            </a:prstGeom>
          </p:spPr>
          <p:txBody>
            <a:bodyPr lIns="50800" tIns="50800" rIns="50800" bIns="50800" rtlCol="0" anchor="ctr"/>
            <a:lstStyle/>
            <a:p>
              <a:pPr algn="ctr">
                <a:lnSpc>
                  <a:spcPts val="5599"/>
                </a:lnSpc>
              </a:pPr>
              <a:r>
                <a:rPr lang="en-US" sz="3999" spc="199">
                  <a:solidFill>
                    <a:srgbClr val="FFFFFF"/>
                  </a:solidFill>
                  <a:latin typeface="Aileron Ultra-Bold"/>
                </a:rPr>
                <a:t>3</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793869" y="1930649"/>
            <a:ext cx="14013066" cy="3437735"/>
          </a:xfrm>
          <a:custGeom>
            <a:avLst/>
            <a:gdLst/>
            <a:ahLst/>
            <a:cxnLst/>
            <a:rect l="l" t="t" r="r" b="b"/>
            <a:pathLst>
              <a:path w="14013066" h="3437735">
                <a:moveTo>
                  <a:pt x="0" y="0"/>
                </a:moveTo>
                <a:lnTo>
                  <a:pt x="14013066" y="0"/>
                </a:lnTo>
                <a:lnTo>
                  <a:pt x="14013066" y="3437735"/>
                </a:lnTo>
                <a:lnTo>
                  <a:pt x="0" y="3437735"/>
                </a:lnTo>
                <a:lnTo>
                  <a:pt x="0" y="0"/>
                </a:lnTo>
                <a:close/>
              </a:path>
            </a:pathLst>
          </a:custGeom>
          <a:blipFill>
            <a:blip r:embed="rId2"/>
            <a:stretch>
              <a:fillRect l="-5068" t="-243203" b="-131709"/>
            </a:stretch>
          </a:blipFill>
        </p:spPr>
      </p:sp>
      <p:sp>
        <p:nvSpPr>
          <p:cNvPr id="3" name="AutoShape 3"/>
          <p:cNvSpPr/>
          <p:nvPr/>
        </p:nvSpPr>
        <p:spPr>
          <a:xfrm>
            <a:off x="3309350" y="6059569"/>
            <a:ext cx="8226872" cy="0"/>
          </a:xfrm>
          <a:prstGeom prst="line">
            <a:avLst/>
          </a:prstGeom>
          <a:ln w="133350" cap="flat">
            <a:solidFill>
              <a:srgbClr val="FF3131"/>
            </a:solidFill>
            <a:prstDash val="solid"/>
            <a:headEnd type="none" w="sm" len="sm"/>
            <a:tailEnd type="none" w="sm" len="sm"/>
          </a:ln>
        </p:spPr>
      </p:sp>
      <p:sp>
        <p:nvSpPr>
          <p:cNvPr id="4" name="AutoShape 4"/>
          <p:cNvSpPr/>
          <p:nvPr/>
        </p:nvSpPr>
        <p:spPr>
          <a:xfrm>
            <a:off x="11900660" y="1215790"/>
            <a:ext cx="3612776" cy="0"/>
          </a:xfrm>
          <a:prstGeom prst="line">
            <a:avLst/>
          </a:prstGeom>
          <a:ln w="133350" cap="flat">
            <a:solidFill>
              <a:srgbClr val="13538A"/>
            </a:solidFill>
            <a:prstDash val="solid"/>
            <a:headEnd type="none" w="sm" len="sm"/>
            <a:tailEnd type="none" w="sm" len="sm"/>
          </a:ln>
        </p:spPr>
      </p:sp>
      <p:grpSp>
        <p:nvGrpSpPr>
          <p:cNvPr id="5" name="Group 5"/>
          <p:cNvGrpSpPr/>
          <p:nvPr/>
        </p:nvGrpSpPr>
        <p:grpSpPr>
          <a:xfrm>
            <a:off x="7422786" y="7255958"/>
            <a:ext cx="2788524" cy="1366816"/>
            <a:chOff x="0" y="0"/>
            <a:chExt cx="734426" cy="359984"/>
          </a:xfrm>
        </p:grpSpPr>
        <p:sp>
          <p:nvSpPr>
            <p:cNvPr id="6" name="Freeform 6"/>
            <p:cNvSpPr/>
            <p:nvPr/>
          </p:nvSpPr>
          <p:spPr>
            <a:xfrm>
              <a:off x="0" y="0"/>
              <a:ext cx="734426" cy="359984"/>
            </a:xfrm>
            <a:custGeom>
              <a:avLst/>
              <a:gdLst/>
              <a:ahLst/>
              <a:cxnLst/>
              <a:rect l="l" t="t" r="r" b="b"/>
              <a:pathLst>
                <a:path w="734426" h="359984">
                  <a:moveTo>
                    <a:pt x="0" y="0"/>
                  </a:moveTo>
                  <a:lnTo>
                    <a:pt x="734426" y="0"/>
                  </a:lnTo>
                  <a:lnTo>
                    <a:pt x="734426" y="359984"/>
                  </a:lnTo>
                  <a:lnTo>
                    <a:pt x="0" y="359984"/>
                  </a:lnTo>
                  <a:close/>
                </a:path>
              </a:pathLst>
            </a:custGeom>
            <a:solidFill>
              <a:srgbClr val="FFDE59"/>
            </a:solidFill>
          </p:spPr>
        </p:sp>
        <p:sp>
          <p:nvSpPr>
            <p:cNvPr id="7" name="TextBox 7"/>
            <p:cNvSpPr txBox="1"/>
            <p:nvPr/>
          </p:nvSpPr>
          <p:spPr>
            <a:xfrm>
              <a:off x="0" y="-57150"/>
              <a:ext cx="734426" cy="417134"/>
            </a:xfrm>
            <a:prstGeom prst="rect">
              <a:avLst/>
            </a:prstGeom>
          </p:spPr>
          <p:txBody>
            <a:bodyPr lIns="50800" tIns="50800" rIns="50800" bIns="50800" rtlCol="0" anchor="ctr"/>
            <a:lstStyle/>
            <a:p>
              <a:pPr algn="ctr">
                <a:lnSpc>
                  <a:spcPts val="3640"/>
                </a:lnSpc>
              </a:pPr>
              <a:endParaRPr/>
            </a:p>
          </p:txBody>
        </p:sp>
      </p:grpSp>
      <p:sp>
        <p:nvSpPr>
          <p:cNvPr id="8" name="TextBox 8"/>
          <p:cNvSpPr txBox="1"/>
          <p:nvPr/>
        </p:nvSpPr>
        <p:spPr>
          <a:xfrm>
            <a:off x="12312785" y="573463"/>
            <a:ext cx="2788524" cy="382496"/>
          </a:xfrm>
          <a:prstGeom prst="rect">
            <a:avLst/>
          </a:prstGeom>
        </p:spPr>
        <p:txBody>
          <a:bodyPr lIns="0" tIns="0" rIns="0" bIns="0" rtlCol="0" anchor="t">
            <a:spAutoFit/>
          </a:bodyPr>
          <a:lstStyle/>
          <a:p>
            <a:pPr algn="ctr">
              <a:lnSpc>
                <a:spcPts val="3039"/>
              </a:lnSpc>
            </a:pPr>
            <a:r>
              <a:rPr lang="en-US" sz="2170">
                <a:solidFill>
                  <a:srgbClr val="000000"/>
                </a:solidFill>
                <a:latin typeface="Arimo Bold"/>
              </a:rPr>
              <a:t>Species 1 Vocalizing </a:t>
            </a:r>
          </a:p>
        </p:txBody>
      </p:sp>
      <p:sp>
        <p:nvSpPr>
          <p:cNvPr id="9" name="TextBox 9"/>
          <p:cNvSpPr txBox="1"/>
          <p:nvPr/>
        </p:nvSpPr>
        <p:spPr>
          <a:xfrm>
            <a:off x="6028524" y="6244812"/>
            <a:ext cx="2788524" cy="382496"/>
          </a:xfrm>
          <a:prstGeom prst="rect">
            <a:avLst/>
          </a:prstGeom>
        </p:spPr>
        <p:txBody>
          <a:bodyPr lIns="0" tIns="0" rIns="0" bIns="0" rtlCol="0" anchor="t">
            <a:spAutoFit/>
          </a:bodyPr>
          <a:lstStyle/>
          <a:p>
            <a:pPr algn="ctr">
              <a:lnSpc>
                <a:spcPts val="3039"/>
              </a:lnSpc>
            </a:pPr>
            <a:r>
              <a:rPr lang="en-US" sz="2170">
                <a:solidFill>
                  <a:srgbClr val="000000"/>
                </a:solidFill>
                <a:latin typeface="Arimo Bold"/>
              </a:rPr>
              <a:t>Species 2 Vocalizing </a:t>
            </a:r>
          </a:p>
        </p:txBody>
      </p:sp>
      <p:sp>
        <p:nvSpPr>
          <p:cNvPr id="10" name="TextBox 10"/>
          <p:cNvSpPr txBox="1"/>
          <p:nvPr/>
        </p:nvSpPr>
        <p:spPr>
          <a:xfrm>
            <a:off x="1793869" y="1539788"/>
            <a:ext cx="4577834" cy="390861"/>
          </a:xfrm>
          <a:prstGeom prst="rect">
            <a:avLst/>
          </a:prstGeom>
        </p:spPr>
        <p:txBody>
          <a:bodyPr lIns="0" tIns="0" rIns="0" bIns="0" rtlCol="0" anchor="t">
            <a:spAutoFit/>
          </a:bodyPr>
          <a:lstStyle/>
          <a:p>
            <a:pPr algn="ctr">
              <a:lnSpc>
                <a:spcPts val="3131"/>
              </a:lnSpc>
            </a:pPr>
            <a:r>
              <a:rPr lang="en-US" sz="2236">
                <a:solidFill>
                  <a:srgbClr val="000000"/>
                </a:solidFill>
                <a:latin typeface="Arimo"/>
              </a:rPr>
              <a:t>spectrogram via Zhang et al. (2022) </a:t>
            </a:r>
          </a:p>
        </p:txBody>
      </p:sp>
      <p:sp>
        <p:nvSpPr>
          <p:cNvPr id="11" name="TextBox 11"/>
          <p:cNvSpPr txBox="1"/>
          <p:nvPr/>
        </p:nvSpPr>
        <p:spPr>
          <a:xfrm>
            <a:off x="2213578" y="9041874"/>
            <a:ext cx="13860844" cy="457836"/>
          </a:xfrm>
          <a:prstGeom prst="rect">
            <a:avLst/>
          </a:prstGeom>
        </p:spPr>
        <p:txBody>
          <a:bodyPr lIns="0" tIns="0" rIns="0" bIns="0" rtlCol="0" anchor="t">
            <a:spAutoFit/>
          </a:bodyPr>
          <a:lstStyle/>
          <a:p>
            <a:pPr>
              <a:lnSpc>
                <a:spcPts val="3639"/>
              </a:lnSpc>
            </a:pPr>
            <a:r>
              <a:rPr lang="en-US" sz="2599">
                <a:solidFill>
                  <a:srgbClr val="13538A"/>
                </a:solidFill>
                <a:latin typeface="Arimo Bold"/>
              </a:rPr>
              <a:t>Vocal activity of Species V = Vocal period of Species v / Total length of the recording T </a:t>
            </a:r>
          </a:p>
        </p:txBody>
      </p:sp>
      <p:sp>
        <p:nvSpPr>
          <p:cNvPr id="12" name="TextBox 12"/>
          <p:cNvSpPr txBox="1"/>
          <p:nvPr/>
        </p:nvSpPr>
        <p:spPr>
          <a:xfrm>
            <a:off x="7629301" y="7517237"/>
            <a:ext cx="1261943" cy="965203"/>
          </a:xfrm>
          <a:prstGeom prst="rect">
            <a:avLst/>
          </a:prstGeom>
        </p:spPr>
        <p:txBody>
          <a:bodyPr lIns="0" tIns="0" rIns="0" bIns="0" rtlCol="0" anchor="t">
            <a:spAutoFit/>
          </a:bodyPr>
          <a:lstStyle/>
          <a:p>
            <a:pPr algn="ctr">
              <a:lnSpc>
                <a:spcPts val="7699"/>
              </a:lnSpc>
            </a:pPr>
            <a:r>
              <a:rPr lang="en-US" sz="5499">
                <a:solidFill>
                  <a:srgbClr val="000000"/>
                </a:solidFill>
                <a:latin typeface="Arimo Bold"/>
              </a:rPr>
              <a:t>V = </a:t>
            </a:r>
          </a:p>
        </p:txBody>
      </p:sp>
      <p:sp>
        <p:nvSpPr>
          <p:cNvPr id="13" name="TextBox 13"/>
          <p:cNvSpPr txBox="1"/>
          <p:nvPr/>
        </p:nvSpPr>
        <p:spPr>
          <a:xfrm>
            <a:off x="9254087" y="7183862"/>
            <a:ext cx="318135" cy="1438912"/>
          </a:xfrm>
          <a:prstGeom prst="rect">
            <a:avLst/>
          </a:prstGeom>
        </p:spPr>
        <p:txBody>
          <a:bodyPr lIns="0" tIns="0" rIns="0" bIns="0" rtlCol="0" anchor="t">
            <a:spAutoFit/>
          </a:bodyPr>
          <a:lstStyle/>
          <a:p>
            <a:pPr algn="ctr">
              <a:lnSpc>
                <a:spcPts val="5739"/>
              </a:lnSpc>
            </a:pPr>
            <a:r>
              <a:rPr lang="en-US" sz="4099">
                <a:solidFill>
                  <a:srgbClr val="000000"/>
                </a:solidFill>
                <a:latin typeface="Arimo"/>
              </a:rPr>
              <a:t>v</a:t>
            </a:r>
          </a:p>
          <a:p>
            <a:pPr algn="ctr">
              <a:lnSpc>
                <a:spcPts val="5739"/>
              </a:lnSpc>
            </a:pPr>
            <a:r>
              <a:rPr lang="en-US" sz="4099">
                <a:solidFill>
                  <a:srgbClr val="000000"/>
                </a:solidFill>
                <a:latin typeface="Arimo"/>
              </a:rPr>
              <a:t>T</a:t>
            </a:r>
          </a:p>
        </p:txBody>
      </p:sp>
      <p:sp>
        <p:nvSpPr>
          <p:cNvPr id="14" name="TextBox 14"/>
          <p:cNvSpPr txBox="1"/>
          <p:nvPr/>
        </p:nvSpPr>
        <p:spPr>
          <a:xfrm>
            <a:off x="8975243" y="7440573"/>
            <a:ext cx="875824" cy="540386"/>
          </a:xfrm>
          <a:prstGeom prst="rect">
            <a:avLst/>
          </a:prstGeom>
        </p:spPr>
        <p:txBody>
          <a:bodyPr lIns="0" tIns="0" rIns="0" bIns="0" rtlCol="0" anchor="t">
            <a:spAutoFit/>
          </a:bodyPr>
          <a:lstStyle/>
          <a:p>
            <a:pPr algn="ctr">
              <a:lnSpc>
                <a:spcPts val="4339"/>
              </a:lnSpc>
            </a:pPr>
            <a:r>
              <a:rPr lang="en-US" sz="3099">
                <a:solidFill>
                  <a:srgbClr val="000000"/>
                </a:solidFill>
                <a:latin typeface="Arimo"/>
              </a:rPr>
              <a:t>____</a:t>
            </a:r>
          </a:p>
        </p:txBody>
      </p:sp>
      <p:grpSp>
        <p:nvGrpSpPr>
          <p:cNvPr id="15" name="Group 15"/>
          <p:cNvGrpSpPr/>
          <p:nvPr/>
        </p:nvGrpSpPr>
        <p:grpSpPr>
          <a:xfrm>
            <a:off x="0" y="9341015"/>
            <a:ext cx="1293184" cy="945985"/>
            <a:chOff x="0" y="0"/>
            <a:chExt cx="340592" cy="249148"/>
          </a:xfrm>
        </p:grpSpPr>
        <p:sp>
          <p:nvSpPr>
            <p:cNvPr id="16" name="Freeform 16"/>
            <p:cNvSpPr/>
            <p:nvPr/>
          </p:nvSpPr>
          <p:spPr>
            <a:xfrm>
              <a:off x="0" y="0"/>
              <a:ext cx="340592" cy="249148"/>
            </a:xfrm>
            <a:custGeom>
              <a:avLst/>
              <a:gdLst/>
              <a:ahLst/>
              <a:cxnLst/>
              <a:rect l="l" t="t" r="r" b="b"/>
              <a:pathLst>
                <a:path w="340592" h="249148">
                  <a:moveTo>
                    <a:pt x="0" y="0"/>
                  </a:moveTo>
                  <a:lnTo>
                    <a:pt x="340592" y="0"/>
                  </a:lnTo>
                  <a:lnTo>
                    <a:pt x="340592" y="249148"/>
                  </a:lnTo>
                  <a:lnTo>
                    <a:pt x="0" y="249148"/>
                  </a:lnTo>
                  <a:close/>
                </a:path>
              </a:pathLst>
            </a:custGeom>
            <a:solidFill>
              <a:srgbClr val="2C92D5"/>
            </a:solidFill>
          </p:spPr>
        </p:sp>
        <p:sp>
          <p:nvSpPr>
            <p:cNvPr id="17" name="TextBox 17"/>
            <p:cNvSpPr txBox="1"/>
            <p:nvPr/>
          </p:nvSpPr>
          <p:spPr>
            <a:xfrm>
              <a:off x="0" y="-76200"/>
              <a:ext cx="340592" cy="325348"/>
            </a:xfrm>
            <a:prstGeom prst="rect">
              <a:avLst/>
            </a:prstGeom>
          </p:spPr>
          <p:txBody>
            <a:bodyPr lIns="50800" tIns="50800" rIns="50800" bIns="50800" rtlCol="0" anchor="ctr"/>
            <a:lstStyle/>
            <a:p>
              <a:pPr algn="ctr">
                <a:lnSpc>
                  <a:spcPts val="5599"/>
                </a:lnSpc>
              </a:pPr>
              <a:r>
                <a:rPr lang="en-US" sz="3999" spc="199">
                  <a:solidFill>
                    <a:srgbClr val="FFFFFF"/>
                  </a:solidFill>
                  <a:latin typeface="Aileron Ultra-Bold"/>
                </a:rPr>
                <a:t>4</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2288653" y="3442435"/>
            <a:ext cx="4739848" cy="6095339"/>
          </a:xfrm>
          <a:custGeom>
            <a:avLst/>
            <a:gdLst/>
            <a:ahLst/>
            <a:cxnLst/>
            <a:rect l="l" t="t" r="r" b="b"/>
            <a:pathLst>
              <a:path w="4739848" h="6095339">
                <a:moveTo>
                  <a:pt x="0" y="0"/>
                </a:moveTo>
                <a:lnTo>
                  <a:pt x="4739847" y="0"/>
                </a:lnTo>
                <a:lnTo>
                  <a:pt x="4739847" y="6095338"/>
                </a:lnTo>
                <a:lnTo>
                  <a:pt x="0" y="6095338"/>
                </a:lnTo>
                <a:lnTo>
                  <a:pt x="0" y="0"/>
                </a:lnTo>
                <a:close/>
              </a:path>
            </a:pathLst>
          </a:custGeom>
          <a:blipFill>
            <a:blip r:embed="rId2"/>
            <a:stretch>
              <a:fillRect l="-4536" t="-9014"/>
            </a:stretch>
          </a:blipFill>
        </p:spPr>
      </p:sp>
      <p:sp>
        <p:nvSpPr>
          <p:cNvPr id="3" name="TextBox 3"/>
          <p:cNvSpPr txBox="1"/>
          <p:nvPr/>
        </p:nvSpPr>
        <p:spPr>
          <a:xfrm>
            <a:off x="1028700" y="641111"/>
            <a:ext cx="16230600" cy="2447925"/>
          </a:xfrm>
          <a:prstGeom prst="rect">
            <a:avLst/>
          </a:prstGeom>
        </p:spPr>
        <p:txBody>
          <a:bodyPr lIns="0" tIns="0" rIns="0" bIns="0" rtlCol="0" anchor="t">
            <a:spAutoFit/>
          </a:bodyPr>
          <a:lstStyle/>
          <a:p>
            <a:pPr marL="0" lvl="0" indent="0">
              <a:lnSpc>
                <a:spcPts val="9600"/>
              </a:lnSpc>
              <a:spcBef>
                <a:spcPct val="0"/>
              </a:spcBef>
            </a:pPr>
            <a:r>
              <a:rPr lang="en-US" sz="8000" spc="-80">
                <a:solidFill>
                  <a:srgbClr val="000000"/>
                </a:solidFill>
                <a:latin typeface="Fira Sans Bold"/>
              </a:rPr>
              <a:t>Accounting for Abundance in the Vocal &amp; Participation Networks</a:t>
            </a:r>
          </a:p>
        </p:txBody>
      </p:sp>
      <p:sp>
        <p:nvSpPr>
          <p:cNvPr id="4" name="TextBox 4"/>
          <p:cNvSpPr txBox="1"/>
          <p:nvPr/>
        </p:nvSpPr>
        <p:spPr>
          <a:xfrm>
            <a:off x="1028700" y="4495025"/>
            <a:ext cx="9973528" cy="2855596"/>
          </a:xfrm>
          <a:prstGeom prst="rect">
            <a:avLst/>
          </a:prstGeom>
        </p:spPr>
        <p:txBody>
          <a:bodyPr lIns="0" tIns="0" rIns="0" bIns="0" rtlCol="0" anchor="t">
            <a:spAutoFit/>
          </a:bodyPr>
          <a:lstStyle/>
          <a:p>
            <a:pPr marL="582922" lvl="1" indent="-291461">
              <a:lnSpc>
                <a:spcPts val="3779"/>
              </a:lnSpc>
              <a:buFont typeface="Arial"/>
              <a:buChar char="•"/>
            </a:pPr>
            <a:r>
              <a:rPr lang="en-US" sz="2699">
                <a:solidFill>
                  <a:srgbClr val="000000"/>
                </a:solidFill>
                <a:latin typeface="Arimo"/>
              </a:rPr>
              <a:t>Vocal activity of a species in a flock increases with the number of individuals, although the relationship is </a:t>
            </a:r>
            <a:r>
              <a:rPr lang="en-US" sz="2699">
                <a:solidFill>
                  <a:srgbClr val="000000"/>
                </a:solidFill>
                <a:latin typeface="Arimo Bold"/>
              </a:rPr>
              <a:t>non-linear</a:t>
            </a:r>
          </a:p>
          <a:p>
            <a:pPr>
              <a:lnSpc>
                <a:spcPts val="3779"/>
              </a:lnSpc>
            </a:pPr>
            <a:endParaRPr lang="en-US" sz="2699">
              <a:solidFill>
                <a:srgbClr val="000000"/>
              </a:solidFill>
              <a:latin typeface="Arimo Bold"/>
            </a:endParaRPr>
          </a:p>
          <a:p>
            <a:pPr marL="582922" lvl="1" indent="-291461">
              <a:lnSpc>
                <a:spcPts val="3779"/>
              </a:lnSpc>
              <a:buFont typeface="Arial"/>
              <a:buChar char="•"/>
            </a:pPr>
            <a:r>
              <a:rPr lang="en-US" sz="2699">
                <a:solidFill>
                  <a:srgbClr val="000000"/>
                </a:solidFill>
                <a:latin typeface="Arimo"/>
              </a:rPr>
              <a:t>Nuclearity is also positively correlated with abundance, where species that are more common are more likely to form more interspecific connections by virtue of their sheer numbers. </a:t>
            </a:r>
          </a:p>
        </p:txBody>
      </p:sp>
      <p:sp>
        <p:nvSpPr>
          <p:cNvPr id="5" name="TextBox 5"/>
          <p:cNvSpPr txBox="1"/>
          <p:nvPr/>
        </p:nvSpPr>
        <p:spPr>
          <a:xfrm>
            <a:off x="16001140" y="9337748"/>
            <a:ext cx="1027361" cy="257175"/>
          </a:xfrm>
          <a:prstGeom prst="rect">
            <a:avLst/>
          </a:prstGeom>
        </p:spPr>
        <p:txBody>
          <a:bodyPr lIns="0" tIns="0" rIns="0" bIns="0" rtlCol="0" anchor="t">
            <a:spAutoFit/>
          </a:bodyPr>
          <a:lstStyle/>
          <a:p>
            <a:pPr algn="ctr">
              <a:lnSpc>
                <a:spcPts val="2099"/>
              </a:lnSpc>
            </a:pPr>
            <a:r>
              <a:rPr lang="en-US" sz="1499">
                <a:solidFill>
                  <a:srgbClr val="000000"/>
                </a:solidFill>
                <a:latin typeface="Arimo"/>
              </a:rPr>
              <a:t>John Gould </a:t>
            </a:r>
          </a:p>
        </p:txBody>
      </p:sp>
      <p:grpSp>
        <p:nvGrpSpPr>
          <p:cNvPr id="6" name="Group 6"/>
          <p:cNvGrpSpPr/>
          <p:nvPr/>
        </p:nvGrpSpPr>
        <p:grpSpPr>
          <a:xfrm>
            <a:off x="0" y="9341015"/>
            <a:ext cx="1293184" cy="945985"/>
            <a:chOff x="0" y="0"/>
            <a:chExt cx="340592" cy="249148"/>
          </a:xfrm>
        </p:grpSpPr>
        <p:sp>
          <p:nvSpPr>
            <p:cNvPr id="7" name="Freeform 7"/>
            <p:cNvSpPr/>
            <p:nvPr/>
          </p:nvSpPr>
          <p:spPr>
            <a:xfrm>
              <a:off x="0" y="0"/>
              <a:ext cx="340592" cy="249148"/>
            </a:xfrm>
            <a:custGeom>
              <a:avLst/>
              <a:gdLst/>
              <a:ahLst/>
              <a:cxnLst/>
              <a:rect l="l" t="t" r="r" b="b"/>
              <a:pathLst>
                <a:path w="340592" h="249148">
                  <a:moveTo>
                    <a:pt x="0" y="0"/>
                  </a:moveTo>
                  <a:lnTo>
                    <a:pt x="340592" y="0"/>
                  </a:lnTo>
                  <a:lnTo>
                    <a:pt x="340592" y="249148"/>
                  </a:lnTo>
                  <a:lnTo>
                    <a:pt x="0" y="249148"/>
                  </a:lnTo>
                  <a:close/>
                </a:path>
              </a:pathLst>
            </a:custGeom>
            <a:solidFill>
              <a:srgbClr val="2C92D5"/>
            </a:solidFill>
          </p:spPr>
        </p:sp>
        <p:sp>
          <p:nvSpPr>
            <p:cNvPr id="8" name="TextBox 8"/>
            <p:cNvSpPr txBox="1"/>
            <p:nvPr/>
          </p:nvSpPr>
          <p:spPr>
            <a:xfrm>
              <a:off x="0" y="-76200"/>
              <a:ext cx="340592" cy="325348"/>
            </a:xfrm>
            <a:prstGeom prst="rect">
              <a:avLst/>
            </a:prstGeom>
          </p:spPr>
          <p:txBody>
            <a:bodyPr lIns="50800" tIns="50800" rIns="50800" bIns="50800" rtlCol="0" anchor="ctr"/>
            <a:lstStyle/>
            <a:p>
              <a:pPr algn="ctr">
                <a:lnSpc>
                  <a:spcPts val="5599"/>
                </a:lnSpc>
              </a:pPr>
              <a:r>
                <a:rPr lang="en-US" sz="3999" spc="199">
                  <a:solidFill>
                    <a:srgbClr val="FFFFFF"/>
                  </a:solidFill>
                  <a:latin typeface="Aileron Ultra-Bold"/>
                </a:rPr>
                <a:t>4</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5594812" y="2725118"/>
            <a:ext cx="7098376" cy="6902436"/>
          </a:xfrm>
          <a:custGeom>
            <a:avLst/>
            <a:gdLst/>
            <a:ahLst/>
            <a:cxnLst/>
            <a:rect l="l" t="t" r="r" b="b"/>
            <a:pathLst>
              <a:path w="7098376" h="6902436">
                <a:moveTo>
                  <a:pt x="0" y="0"/>
                </a:moveTo>
                <a:lnTo>
                  <a:pt x="7098376" y="0"/>
                </a:lnTo>
                <a:lnTo>
                  <a:pt x="7098376" y="6902436"/>
                </a:lnTo>
                <a:lnTo>
                  <a:pt x="0" y="6902436"/>
                </a:lnTo>
                <a:lnTo>
                  <a:pt x="0" y="0"/>
                </a:lnTo>
                <a:close/>
              </a:path>
            </a:pathLst>
          </a:custGeom>
          <a:blipFill>
            <a:blip r:embed="rId2"/>
            <a:stretch>
              <a:fillRect/>
            </a:stretch>
          </a:blipFill>
        </p:spPr>
      </p:sp>
      <p:sp>
        <p:nvSpPr>
          <p:cNvPr id="3" name="TextBox 3"/>
          <p:cNvSpPr txBox="1"/>
          <p:nvPr/>
        </p:nvSpPr>
        <p:spPr>
          <a:xfrm>
            <a:off x="1028700" y="641111"/>
            <a:ext cx="16230600" cy="1228725"/>
          </a:xfrm>
          <a:prstGeom prst="rect">
            <a:avLst/>
          </a:prstGeom>
        </p:spPr>
        <p:txBody>
          <a:bodyPr lIns="0" tIns="0" rIns="0" bIns="0" rtlCol="0" anchor="t">
            <a:spAutoFit/>
          </a:bodyPr>
          <a:lstStyle/>
          <a:p>
            <a:pPr marL="0" lvl="0" indent="0">
              <a:lnSpc>
                <a:spcPts val="9600"/>
              </a:lnSpc>
              <a:spcBef>
                <a:spcPct val="0"/>
              </a:spcBef>
            </a:pPr>
            <a:r>
              <a:rPr lang="en-US" sz="8000" spc="-80">
                <a:solidFill>
                  <a:srgbClr val="000000"/>
                </a:solidFill>
                <a:latin typeface="Fira Sans Bold"/>
              </a:rPr>
              <a:t>Abundance in the Vocal Network</a:t>
            </a:r>
          </a:p>
        </p:txBody>
      </p:sp>
      <p:sp>
        <p:nvSpPr>
          <p:cNvPr id="4" name="TextBox 4"/>
          <p:cNvSpPr txBox="1"/>
          <p:nvPr/>
        </p:nvSpPr>
        <p:spPr>
          <a:xfrm>
            <a:off x="10099345" y="9570404"/>
            <a:ext cx="3311855" cy="409599"/>
          </a:xfrm>
          <a:prstGeom prst="rect">
            <a:avLst/>
          </a:prstGeom>
        </p:spPr>
        <p:txBody>
          <a:bodyPr wrap="square" lIns="0" tIns="0" rIns="0" bIns="0" rtlCol="0" anchor="t">
            <a:spAutoFit/>
          </a:bodyPr>
          <a:lstStyle/>
          <a:p>
            <a:pPr algn="ctr">
              <a:lnSpc>
                <a:spcPts val="3499"/>
              </a:lnSpc>
            </a:pPr>
            <a:r>
              <a:rPr lang="en-US" sz="2499" dirty="0">
                <a:solidFill>
                  <a:srgbClr val="000000"/>
                </a:solidFill>
                <a:latin typeface="Arimo Bold"/>
              </a:rPr>
              <a:t>Meaux et al. 2021</a:t>
            </a:r>
          </a:p>
        </p:txBody>
      </p:sp>
      <p:grpSp>
        <p:nvGrpSpPr>
          <p:cNvPr id="5" name="Group 5"/>
          <p:cNvGrpSpPr/>
          <p:nvPr/>
        </p:nvGrpSpPr>
        <p:grpSpPr>
          <a:xfrm>
            <a:off x="0" y="9341015"/>
            <a:ext cx="1293184" cy="945985"/>
            <a:chOff x="0" y="0"/>
            <a:chExt cx="340592" cy="249148"/>
          </a:xfrm>
        </p:grpSpPr>
        <p:sp>
          <p:nvSpPr>
            <p:cNvPr id="6" name="Freeform 6"/>
            <p:cNvSpPr/>
            <p:nvPr/>
          </p:nvSpPr>
          <p:spPr>
            <a:xfrm>
              <a:off x="0" y="0"/>
              <a:ext cx="340592" cy="249148"/>
            </a:xfrm>
            <a:custGeom>
              <a:avLst/>
              <a:gdLst/>
              <a:ahLst/>
              <a:cxnLst/>
              <a:rect l="l" t="t" r="r" b="b"/>
              <a:pathLst>
                <a:path w="340592" h="249148">
                  <a:moveTo>
                    <a:pt x="0" y="0"/>
                  </a:moveTo>
                  <a:lnTo>
                    <a:pt x="340592" y="0"/>
                  </a:lnTo>
                  <a:lnTo>
                    <a:pt x="340592" y="249148"/>
                  </a:lnTo>
                  <a:lnTo>
                    <a:pt x="0" y="249148"/>
                  </a:lnTo>
                  <a:close/>
                </a:path>
              </a:pathLst>
            </a:custGeom>
            <a:solidFill>
              <a:srgbClr val="2C92D5"/>
            </a:solidFill>
          </p:spPr>
        </p:sp>
        <p:sp>
          <p:nvSpPr>
            <p:cNvPr id="7" name="TextBox 7"/>
            <p:cNvSpPr txBox="1"/>
            <p:nvPr/>
          </p:nvSpPr>
          <p:spPr>
            <a:xfrm>
              <a:off x="0" y="-76200"/>
              <a:ext cx="340592" cy="325348"/>
            </a:xfrm>
            <a:prstGeom prst="rect">
              <a:avLst/>
            </a:prstGeom>
          </p:spPr>
          <p:txBody>
            <a:bodyPr lIns="50800" tIns="50800" rIns="50800" bIns="50800" rtlCol="0" anchor="ctr"/>
            <a:lstStyle/>
            <a:p>
              <a:pPr algn="ctr">
                <a:lnSpc>
                  <a:spcPts val="5599"/>
                </a:lnSpc>
              </a:pPr>
              <a:r>
                <a:rPr lang="en-US" sz="3999" spc="199">
                  <a:solidFill>
                    <a:srgbClr val="FFFFFF"/>
                  </a:solidFill>
                  <a:latin typeface="Aileron Ultra-Bold"/>
                </a:rPr>
                <a:t>4</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4060456" y="200280"/>
            <a:ext cx="10167088" cy="9886440"/>
          </a:xfrm>
          <a:custGeom>
            <a:avLst/>
            <a:gdLst/>
            <a:ahLst/>
            <a:cxnLst/>
            <a:rect l="l" t="t" r="r" b="b"/>
            <a:pathLst>
              <a:path w="10167088" h="9886440">
                <a:moveTo>
                  <a:pt x="0" y="0"/>
                </a:moveTo>
                <a:lnTo>
                  <a:pt x="10167088" y="0"/>
                </a:lnTo>
                <a:lnTo>
                  <a:pt x="10167088" y="9886440"/>
                </a:lnTo>
                <a:lnTo>
                  <a:pt x="0" y="9886440"/>
                </a:lnTo>
                <a:lnTo>
                  <a:pt x="0" y="0"/>
                </a:lnTo>
                <a:close/>
              </a:path>
            </a:pathLst>
          </a:custGeom>
          <a:blipFill>
            <a:blip r:embed="rId2"/>
            <a:stretch>
              <a:fillRect/>
            </a:stretch>
          </a:blipFill>
        </p:spPr>
      </p:sp>
      <p:sp>
        <p:nvSpPr>
          <p:cNvPr id="3" name="AutoShape 3"/>
          <p:cNvSpPr/>
          <p:nvPr/>
        </p:nvSpPr>
        <p:spPr>
          <a:xfrm flipV="1">
            <a:off x="6426458" y="2893140"/>
            <a:ext cx="0" cy="5591984"/>
          </a:xfrm>
          <a:prstGeom prst="line">
            <a:avLst/>
          </a:prstGeom>
          <a:ln w="66675" cap="flat">
            <a:solidFill>
              <a:srgbClr val="FF3131"/>
            </a:solidFill>
            <a:prstDash val="solid"/>
            <a:headEnd type="none" w="sm" len="sm"/>
            <a:tailEnd type="none" w="sm" len="sm"/>
          </a:ln>
        </p:spPr>
      </p:sp>
      <p:sp>
        <p:nvSpPr>
          <p:cNvPr id="4" name="AutoShape 4"/>
          <p:cNvSpPr/>
          <p:nvPr/>
        </p:nvSpPr>
        <p:spPr>
          <a:xfrm flipH="1" flipV="1">
            <a:off x="7114062" y="2893140"/>
            <a:ext cx="20946" cy="5601509"/>
          </a:xfrm>
          <a:prstGeom prst="line">
            <a:avLst/>
          </a:prstGeom>
          <a:ln w="66675" cap="flat">
            <a:solidFill>
              <a:srgbClr val="FF3131"/>
            </a:solidFill>
            <a:prstDash val="solid"/>
            <a:headEnd type="none" w="sm" len="sm"/>
            <a:tailEnd type="none" w="sm" len="sm"/>
          </a:ln>
        </p:spPr>
      </p:sp>
      <p:grpSp>
        <p:nvGrpSpPr>
          <p:cNvPr id="5" name="Group 5"/>
          <p:cNvGrpSpPr/>
          <p:nvPr/>
        </p:nvGrpSpPr>
        <p:grpSpPr>
          <a:xfrm>
            <a:off x="6407408" y="2883472"/>
            <a:ext cx="687603" cy="5591984"/>
            <a:chOff x="0" y="0"/>
            <a:chExt cx="181097" cy="1472786"/>
          </a:xfrm>
        </p:grpSpPr>
        <p:sp>
          <p:nvSpPr>
            <p:cNvPr id="6" name="Freeform 6"/>
            <p:cNvSpPr/>
            <p:nvPr/>
          </p:nvSpPr>
          <p:spPr>
            <a:xfrm>
              <a:off x="0" y="0"/>
              <a:ext cx="181097" cy="1472786"/>
            </a:xfrm>
            <a:custGeom>
              <a:avLst/>
              <a:gdLst/>
              <a:ahLst/>
              <a:cxnLst/>
              <a:rect l="l" t="t" r="r" b="b"/>
              <a:pathLst>
                <a:path w="181097" h="1472786">
                  <a:moveTo>
                    <a:pt x="0" y="0"/>
                  </a:moveTo>
                  <a:lnTo>
                    <a:pt x="181097" y="0"/>
                  </a:lnTo>
                  <a:lnTo>
                    <a:pt x="181097" y="1472786"/>
                  </a:lnTo>
                  <a:lnTo>
                    <a:pt x="0" y="1472786"/>
                  </a:lnTo>
                  <a:close/>
                </a:path>
              </a:pathLst>
            </a:custGeom>
            <a:solidFill>
              <a:srgbClr val="FF3131">
                <a:alpha val="19608"/>
              </a:srgbClr>
            </a:solidFill>
          </p:spPr>
        </p:sp>
        <p:sp>
          <p:nvSpPr>
            <p:cNvPr id="7" name="TextBox 7"/>
            <p:cNvSpPr txBox="1"/>
            <p:nvPr/>
          </p:nvSpPr>
          <p:spPr>
            <a:xfrm>
              <a:off x="0" y="-57150"/>
              <a:ext cx="181097" cy="1529936"/>
            </a:xfrm>
            <a:prstGeom prst="rect">
              <a:avLst/>
            </a:prstGeom>
          </p:spPr>
          <p:txBody>
            <a:bodyPr lIns="50800" tIns="50800" rIns="50800" bIns="50800" rtlCol="0" anchor="ctr"/>
            <a:lstStyle/>
            <a:p>
              <a:pPr algn="ctr">
                <a:lnSpc>
                  <a:spcPts val="3640"/>
                </a:lnSpc>
              </a:pPr>
              <a:endParaRPr/>
            </a:p>
          </p:txBody>
        </p:sp>
      </p:grpSp>
      <p:sp>
        <p:nvSpPr>
          <p:cNvPr id="8" name="TextBox 8"/>
          <p:cNvSpPr txBox="1"/>
          <p:nvPr/>
        </p:nvSpPr>
        <p:spPr>
          <a:xfrm>
            <a:off x="5994515" y="1628759"/>
            <a:ext cx="1665790" cy="954405"/>
          </a:xfrm>
          <a:prstGeom prst="rect">
            <a:avLst/>
          </a:prstGeom>
        </p:spPr>
        <p:txBody>
          <a:bodyPr lIns="0" tIns="0" rIns="0" bIns="0" rtlCol="0" anchor="t">
            <a:spAutoFit/>
          </a:bodyPr>
          <a:lstStyle/>
          <a:p>
            <a:pPr algn="ctr">
              <a:lnSpc>
                <a:spcPts val="2519"/>
              </a:lnSpc>
            </a:pPr>
            <a:r>
              <a:rPr lang="en-US" sz="1799">
                <a:solidFill>
                  <a:srgbClr val="000000"/>
                </a:solidFill>
                <a:latin typeface="Arimo Bold"/>
              </a:rPr>
              <a:t>Initial Increase in the Number of Individuals</a:t>
            </a:r>
          </a:p>
        </p:txBody>
      </p:sp>
      <p:sp>
        <p:nvSpPr>
          <p:cNvPr id="9" name="TextBox 9"/>
          <p:cNvSpPr txBox="1"/>
          <p:nvPr/>
        </p:nvSpPr>
        <p:spPr>
          <a:xfrm>
            <a:off x="11633701" y="9654919"/>
            <a:ext cx="2996699" cy="409599"/>
          </a:xfrm>
          <a:prstGeom prst="rect">
            <a:avLst/>
          </a:prstGeom>
        </p:spPr>
        <p:txBody>
          <a:bodyPr wrap="square" lIns="0" tIns="0" rIns="0" bIns="0" rtlCol="0" anchor="t">
            <a:spAutoFit/>
          </a:bodyPr>
          <a:lstStyle/>
          <a:p>
            <a:pPr algn="ctr">
              <a:lnSpc>
                <a:spcPts val="3499"/>
              </a:lnSpc>
            </a:pPr>
            <a:r>
              <a:rPr lang="en-US" sz="2499" dirty="0">
                <a:solidFill>
                  <a:srgbClr val="000000"/>
                </a:solidFill>
                <a:latin typeface="Arimo Bold"/>
              </a:rPr>
              <a:t>Meaux et al. 2021</a:t>
            </a:r>
          </a:p>
        </p:txBody>
      </p:sp>
      <p:grpSp>
        <p:nvGrpSpPr>
          <p:cNvPr id="10" name="Group 10"/>
          <p:cNvGrpSpPr/>
          <p:nvPr/>
        </p:nvGrpSpPr>
        <p:grpSpPr>
          <a:xfrm>
            <a:off x="0" y="9341015"/>
            <a:ext cx="1293184" cy="945985"/>
            <a:chOff x="0" y="0"/>
            <a:chExt cx="340592" cy="249148"/>
          </a:xfrm>
        </p:grpSpPr>
        <p:sp>
          <p:nvSpPr>
            <p:cNvPr id="11" name="Freeform 11"/>
            <p:cNvSpPr/>
            <p:nvPr/>
          </p:nvSpPr>
          <p:spPr>
            <a:xfrm>
              <a:off x="0" y="0"/>
              <a:ext cx="340592" cy="249148"/>
            </a:xfrm>
            <a:custGeom>
              <a:avLst/>
              <a:gdLst/>
              <a:ahLst/>
              <a:cxnLst/>
              <a:rect l="l" t="t" r="r" b="b"/>
              <a:pathLst>
                <a:path w="340592" h="249148">
                  <a:moveTo>
                    <a:pt x="0" y="0"/>
                  </a:moveTo>
                  <a:lnTo>
                    <a:pt x="340592" y="0"/>
                  </a:lnTo>
                  <a:lnTo>
                    <a:pt x="340592" y="249148"/>
                  </a:lnTo>
                  <a:lnTo>
                    <a:pt x="0" y="249148"/>
                  </a:lnTo>
                  <a:close/>
                </a:path>
              </a:pathLst>
            </a:custGeom>
            <a:solidFill>
              <a:srgbClr val="2C92D5"/>
            </a:solidFill>
          </p:spPr>
        </p:sp>
        <p:sp>
          <p:nvSpPr>
            <p:cNvPr id="12" name="TextBox 12"/>
            <p:cNvSpPr txBox="1"/>
            <p:nvPr/>
          </p:nvSpPr>
          <p:spPr>
            <a:xfrm>
              <a:off x="0" y="-76200"/>
              <a:ext cx="340592" cy="325348"/>
            </a:xfrm>
            <a:prstGeom prst="rect">
              <a:avLst/>
            </a:prstGeom>
          </p:spPr>
          <p:txBody>
            <a:bodyPr lIns="50800" tIns="50800" rIns="50800" bIns="50800" rtlCol="0" anchor="ctr"/>
            <a:lstStyle/>
            <a:p>
              <a:pPr algn="ctr">
                <a:lnSpc>
                  <a:spcPts val="5599"/>
                </a:lnSpc>
              </a:pPr>
              <a:r>
                <a:rPr lang="en-US" sz="3999" spc="199">
                  <a:solidFill>
                    <a:srgbClr val="FFFFFF"/>
                  </a:solidFill>
                  <a:latin typeface="Aileron Ultra-Bold"/>
                </a:rPr>
                <a:t>4</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4060456" y="200280"/>
            <a:ext cx="10167088" cy="9886440"/>
          </a:xfrm>
          <a:custGeom>
            <a:avLst/>
            <a:gdLst/>
            <a:ahLst/>
            <a:cxnLst/>
            <a:rect l="l" t="t" r="r" b="b"/>
            <a:pathLst>
              <a:path w="10167088" h="9886440">
                <a:moveTo>
                  <a:pt x="0" y="0"/>
                </a:moveTo>
                <a:lnTo>
                  <a:pt x="10167088" y="0"/>
                </a:lnTo>
                <a:lnTo>
                  <a:pt x="10167088" y="9886440"/>
                </a:lnTo>
                <a:lnTo>
                  <a:pt x="0" y="9886440"/>
                </a:lnTo>
                <a:lnTo>
                  <a:pt x="0" y="0"/>
                </a:lnTo>
                <a:close/>
              </a:path>
            </a:pathLst>
          </a:custGeom>
          <a:blipFill>
            <a:blip r:embed="rId2"/>
            <a:stretch>
              <a:fillRect/>
            </a:stretch>
          </a:blipFill>
        </p:spPr>
      </p:sp>
      <p:sp>
        <p:nvSpPr>
          <p:cNvPr id="3" name="AutoShape 3"/>
          <p:cNvSpPr/>
          <p:nvPr/>
        </p:nvSpPr>
        <p:spPr>
          <a:xfrm flipV="1">
            <a:off x="6426458" y="2893140"/>
            <a:ext cx="0" cy="5591984"/>
          </a:xfrm>
          <a:prstGeom prst="line">
            <a:avLst/>
          </a:prstGeom>
          <a:ln w="66675" cap="flat">
            <a:solidFill>
              <a:srgbClr val="FF3131"/>
            </a:solidFill>
            <a:prstDash val="solid"/>
            <a:headEnd type="none" w="sm" len="sm"/>
            <a:tailEnd type="none" w="sm" len="sm"/>
          </a:ln>
        </p:spPr>
      </p:sp>
      <p:sp>
        <p:nvSpPr>
          <p:cNvPr id="4" name="AutoShape 4"/>
          <p:cNvSpPr/>
          <p:nvPr/>
        </p:nvSpPr>
        <p:spPr>
          <a:xfrm flipH="1" flipV="1">
            <a:off x="7114062" y="2893140"/>
            <a:ext cx="20946" cy="5601509"/>
          </a:xfrm>
          <a:prstGeom prst="line">
            <a:avLst/>
          </a:prstGeom>
          <a:ln w="66675" cap="flat">
            <a:solidFill>
              <a:srgbClr val="FF3131"/>
            </a:solidFill>
            <a:prstDash val="solid"/>
            <a:headEnd type="none" w="sm" len="sm"/>
            <a:tailEnd type="none" w="sm" len="sm"/>
          </a:ln>
        </p:spPr>
      </p:sp>
      <p:sp>
        <p:nvSpPr>
          <p:cNvPr id="5" name="AutoShape 5"/>
          <p:cNvSpPr/>
          <p:nvPr/>
        </p:nvSpPr>
        <p:spPr>
          <a:xfrm flipV="1">
            <a:off x="10887075" y="2883472"/>
            <a:ext cx="0" cy="5591984"/>
          </a:xfrm>
          <a:prstGeom prst="line">
            <a:avLst/>
          </a:prstGeom>
          <a:ln w="66675" cap="flat">
            <a:solidFill>
              <a:srgbClr val="FF3131"/>
            </a:solidFill>
            <a:prstDash val="solid"/>
            <a:headEnd type="none" w="sm" len="sm"/>
            <a:tailEnd type="none" w="sm" len="sm"/>
          </a:ln>
        </p:spPr>
      </p:sp>
      <p:sp>
        <p:nvSpPr>
          <p:cNvPr id="6" name="AutoShape 6"/>
          <p:cNvSpPr/>
          <p:nvPr/>
        </p:nvSpPr>
        <p:spPr>
          <a:xfrm flipH="1" flipV="1">
            <a:off x="11593728" y="2883544"/>
            <a:ext cx="20946" cy="5601509"/>
          </a:xfrm>
          <a:prstGeom prst="line">
            <a:avLst/>
          </a:prstGeom>
          <a:ln w="66675" cap="flat">
            <a:solidFill>
              <a:srgbClr val="FF3131"/>
            </a:solidFill>
            <a:prstDash val="solid"/>
            <a:headEnd type="none" w="sm" len="sm"/>
            <a:tailEnd type="none" w="sm" len="sm"/>
          </a:ln>
        </p:spPr>
      </p:sp>
      <p:grpSp>
        <p:nvGrpSpPr>
          <p:cNvPr id="7" name="Group 7"/>
          <p:cNvGrpSpPr/>
          <p:nvPr/>
        </p:nvGrpSpPr>
        <p:grpSpPr>
          <a:xfrm>
            <a:off x="6407408" y="2883472"/>
            <a:ext cx="687603" cy="5591984"/>
            <a:chOff x="0" y="0"/>
            <a:chExt cx="181097" cy="1472786"/>
          </a:xfrm>
        </p:grpSpPr>
        <p:sp>
          <p:nvSpPr>
            <p:cNvPr id="8" name="Freeform 8"/>
            <p:cNvSpPr/>
            <p:nvPr/>
          </p:nvSpPr>
          <p:spPr>
            <a:xfrm>
              <a:off x="0" y="0"/>
              <a:ext cx="181097" cy="1472786"/>
            </a:xfrm>
            <a:custGeom>
              <a:avLst/>
              <a:gdLst/>
              <a:ahLst/>
              <a:cxnLst/>
              <a:rect l="l" t="t" r="r" b="b"/>
              <a:pathLst>
                <a:path w="181097" h="1472786">
                  <a:moveTo>
                    <a:pt x="0" y="0"/>
                  </a:moveTo>
                  <a:lnTo>
                    <a:pt x="181097" y="0"/>
                  </a:lnTo>
                  <a:lnTo>
                    <a:pt x="181097" y="1472786"/>
                  </a:lnTo>
                  <a:lnTo>
                    <a:pt x="0" y="1472786"/>
                  </a:lnTo>
                  <a:close/>
                </a:path>
              </a:pathLst>
            </a:custGeom>
            <a:solidFill>
              <a:srgbClr val="FF3131">
                <a:alpha val="19608"/>
              </a:srgbClr>
            </a:solidFill>
          </p:spPr>
        </p:sp>
        <p:sp>
          <p:nvSpPr>
            <p:cNvPr id="9" name="TextBox 9"/>
            <p:cNvSpPr txBox="1"/>
            <p:nvPr/>
          </p:nvSpPr>
          <p:spPr>
            <a:xfrm>
              <a:off x="0" y="-57150"/>
              <a:ext cx="181097" cy="1529936"/>
            </a:xfrm>
            <a:prstGeom prst="rect">
              <a:avLst/>
            </a:prstGeom>
          </p:spPr>
          <p:txBody>
            <a:bodyPr lIns="50800" tIns="50800" rIns="50800" bIns="50800" rtlCol="0" anchor="ctr"/>
            <a:lstStyle/>
            <a:p>
              <a:pPr algn="ctr">
                <a:lnSpc>
                  <a:spcPts val="3640"/>
                </a:lnSpc>
              </a:pPr>
              <a:endParaRPr/>
            </a:p>
          </p:txBody>
        </p:sp>
      </p:grpSp>
      <p:grpSp>
        <p:nvGrpSpPr>
          <p:cNvPr id="10" name="Group 10"/>
          <p:cNvGrpSpPr/>
          <p:nvPr/>
        </p:nvGrpSpPr>
        <p:grpSpPr>
          <a:xfrm>
            <a:off x="10916598" y="2883472"/>
            <a:ext cx="687603" cy="5591984"/>
            <a:chOff x="0" y="0"/>
            <a:chExt cx="181097" cy="1472786"/>
          </a:xfrm>
        </p:grpSpPr>
        <p:sp>
          <p:nvSpPr>
            <p:cNvPr id="11" name="Freeform 11"/>
            <p:cNvSpPr/>
            <p:nvPr/>
          </p:nvSpPr>
          <p:spPr>
            <a:xfrm>
              <a:off x="0" y="0"/>
              <a:ext cx="181097" cy="1472786"/>
            </a:xfrm>
            <a:custGeom>
              <a:avLst/>
              <a:gdLst/>
              <a:ahLst/>
              <a:cxnLst/>
              <a:rect l="l" t="t" r="r" b="b"/>
              <a:pathLst>
                <a:path w="181097" h="1472786">
                  <a:moveTo>
                    <a:pt x="0" y="0"/>
                  </a:moveTo>
                  <a:lnTo>
                    <a:pt x="181097" y="0"/>
                  </a:lnTo>
                  <a:lnTo>
                    <a:pt x="181097" y="1472786"/>
                  </a:lnTo>
                  <a:lnTo>
                    <a:pt x="0" y="1472786"/>
                  </a:lnTo>
                  <a:close/>
                </a:path>
              </a:pathLst>
            </a:custGeom>
            <a:solidFill>
              <a:srgbClr val="FF3131">
                <a:alpha val="19608"/>
              </a:srgbClr>
            </a:solidFill>
            <a:ln cap="sq">
              <a:noFill/>
              <a:prstDash val="solid"/>
              <a:miter/>
            </a:ln>
          </p:spPr>
        </p:sp>
        <p:sp>
          <p:nvSpPr>
            <p:cNvPr id="12" name="TextBox 12"/>
            <p:cNvSpPr txBox="1"/>
            <p:nvPr/>
          </p:nvSpPr>
          <p:spPr>
            <a:xfrm>
              <a:off x="0" y="-57150"/>
              <a:ext cx="181097" cy="1529936"/>
            </a:xfrm>
            <a:prstGeom prst="rect">
              <a:avLst/>
            </a:prstGeom>
          </p:spPr>
          <p:txBody>
            <a:bodyPr lIns="50800" tIns="50800" rIns="50800" bIns="50800" rtlCol="0" anchor="ctr"/>
            <a:lstStyle/>
            <a:p>
              <a:pPr algn="ctr">
                <a:lnSpc>
                  <a:spcPts val="3640"/>
                </a:lnSpc>
              </a:pPr>
              <a:endParaRPr/>
            </a:p>
          </p:txBody>
        </p:sp>
      </p:grpSp>
      <p:sp>
        <p:nvSpPr>
          <p:cNvPr id="13" name="TextBox 13"/>
          <p:cNvSpPr txBox="1"/>
          <p:nvPr/>
        </p:nvSpPr>
        <p:spPr>
          <a:xfrm>
            <a:off x="5994515" y="1628759"/>
            <a:ext cx="1665790" cy="954405"/>
          </a:xfrm>
          <a:prstGeom prst="rect">
            <a:avLst/>
          </a:prstGeom>
        </p:spPr>
        <p:txBody>
          <a:bodyPr lIns="0" tIns="0" rIns="0" bIns="0" rtlCol="0" anchor="t">
            <a:spAutoFit/>
          </a:bodyPr>
          <a:lstStyle/>
          <a:p>
            <a:pPr algn="ctr">
              <a:lnSpc>
                <a:spcPts val="2519"/>
              </a:lnSpc>
            </a:pPr>
            <a:r>
              <a:rPr lang="en-US" sz="1799">
                <a:solidFill>
                  <a:srgbClr val="000000"/>
                </a:solidFill>
                <a:latin typeface="Arimo Bold"/>
              </a:rPr>
              <a:t>Initial Increase in the Number of Individuals</a:t>
            </a:r>
          </a:p>
        </p:txBody>
      </p:sp>
      <p:sp>
        <p:nvSpPr>
          <p:cNvPr id="14" name="TextBox 14"/>
          <p:cNvSpPr txBox="1"/>
          <p:nvPr/>
        </p:nvSpPr>
        <p:spPr>
          <a:xfrm>
            <a:off x="10427505" y="1443658"/>
            <a:ext cx="1665790" cy="1268730"/>
          </a:xfrm>
          <a:prstGeom prst="rect">
            <a:avLst/>
          </a:prstGeom>
        </p:spPr>
        <p:txBody>
          <a:bodyPr lIns="0" tIns="0" rIns="0" bIns="0" rtlCol="0" anchor="t">
            <a:spAutoFit/>
          </a:bodyPr>
          <a:lstStyle/>
          <a:p>
            <a:pPr algn="ctr">
              <a:lnSpc>
                <a:spcPts val="2519"/>
              </a:lnSpc>
            </a:pPr>
            <a:r>
              <a:rPr lang="en-US" sz="1799">
                <a:solidFill>
                  <a:srgbClr val="000000"/>
                </a:solidFill>
                <a:latin typeface="Arimo Bold"/>
              </a:rPr>
              <a:t>Subsequent  Increase in the Number of Individuals</a:t>
            </a:r>
          </a:p>
        </p:txBody>
      </p:sp>
      <p:sp>
        <p:nvSpPr>
          <p:cNvPr id="15" name="TextBox 15"/>
          <p:cNvSpPr txBox="1"/>
          <p:nvPr/>
        </p:nvSpPr>
        <p:spPr>
          <a:xfrm>
            <a:off x="8801136" y="1528110"/>
            <a:ext cx="409337" cy="1184278"/>
          </a:xfrm>
          <a:prstGeom prst="rect">
            <a:avLst/>
          </a:prstGeom>
        </p:spPr>
        <p:txBody>
          <a:bodyPr lIns="0" tIns="0" rIns="0" bIns="0" rtlCol="0" anchor="t">
            <a:spAutoFit/>
          </a:bodyPr>
          <a:lstStyle/>
          <a:p>
            <a:pPr algn="ctr">
              <a:lnSpc>
                <a:spcPts val="9799"/>
              </a:lnSpc>
            </a:pPr>
            <a:r>
              <a:rPr lang="en-US" sz="6999">
                <a:solidFill>
                  <a:srgbClr val="E7191F"/>
                </a:solidFill>
                <a:latin typeface="Trocchi"/>
              </a:rPr>
              <a:t>&gt;</a:t>
            </a:r>
          </a:p>
        </p:txBody>
      </p:sp>
      <p:sp>
        <p:nvSpPr>
          <p:cNvPr id="16" name="TextBox 16"/>
          <p:cNvSpPr txBox="1"/>
          <p:nvPr/>
        </p:nvSpPr>
        <p:spPr>
          <a:xfrm>
            <a:off x="11648011" y="9654919"/>
            <a:ext cx="2982389" cy="409599"/>
          </a:xfrm>
          <a:prstGeom prst="rect">
            <a:avLst/>
          </a:prstGeom>
        </p:spPr>
        <p:txBody>
          <a:bodyPr wrap="square" lIns="0" tIns="0" rIns="0" bIns="0" rtlCol="0" anchor="t">
            <a:spAutoFit/>
          </a:bodyPr>
          <a:lstStyle/>
          <a:p>
            <a:pPr algn="ctr">
              <a:lnSpc>
                <a:spcPts val="3499"/>
              </a:lnSpc>
            </a:pPr>
            <a:r>
              <a:rPr lang="en-US" sz="2499" dirty="0">
                <a:solidFill>
                  <a:srgbClr val="000000"/>
                </a:solidFill>
                <a:latin typeface="Arimo Bold"/>
              </a:rPr>
              <a:t>Meaux et al. 2021</a:t>
            </a:r>
          </a:p>
        </p:txBody>
      </p:sp>
      <p:grpSp>
        <p:nvGrpSpPr>
          <p:cNvPr id="17" name="Group 17"/>
          <p:cNvGrpSpPr/>
          <p:nvPr/>
        </p:nvGrpSpPr>
        <p:grpSpPr>
          <a:xfrm>
            <a:off x="0" y="9341015"/>
            <a:ext cx="1293184" cy="945985"/>
            <a:chOff x="0" y="0"/>
            <a:chExt cx="340592" cy="249148"/>
          </a:xfrm>
        </p:grpSpPr>
        <p:sp>
          <p:nvSpPr>
            <p:cNvPr id="18" name="Freeform 18"/>
            <p:cNvSpPr/>
            <p:nvPr/>
          </p:nvSpPr>
          <p:spPr>
            <a:xfrm>
              <a:off x="0" y="0"/>
              <a:ext cx="340592" cy="249148"/>
            </a:xfrm>
            <a:custGeom>
              <a:avLst/>
              <a:gdLst/>
              <a:ahLst/>
              <a:cxnLst/>
              <a:rect l="l" t="t" r="r" b="b"/>
              <a:pathLst>
                <a:path w="340592" h="249148">
                  <a:moveTo>
                    <a:pt x="0" y="0"/>
                  </a:moveTo>
                  <a:lnTo>
                    <a:pt x="340592" y="0"/>
                  </a:lnTo>
                  <a:lnTo>
                    <a:pt x="340592" y="249148"/>
                  </a:lnTo>
                  <a:lnTo>
                    <a:pt x="0" y="249148"/>
                  </a:lnTo>
                  <a:close/>
                </a:path>
              </a:pathLst>
            </a:custGeom>
            <a:solidFill>
              <a:srgbClr val="2C92D5"/>
            </a:solidFill>
          </p:spPr>
        </p:sp>
        <p:sp>
          <p:nvSpPr>
            <p:cNvPr id="19" name="TextBox 19"/>
            <p:cNvSpPr txBox="1"/>
            <p:nvPr/>
          </p:nvSpPr>
          <p:spPr>
            <a:xfrm>
              <a:off x="0" y="-76200"/>
              <a:ext cx="340592" cy="325348"/>
            </a:xfrm>
            <a:prstGeom prst="rect">
              <a:avLst/>
            </a:prstGeom>
          </p:spPr>
          <p:txBody>
            <a:bodyPr lIns="50800" tIns="50800" rIns="50800" bIns="50800" rtlCol="0" anchor="ctr"/>
            <a:lstStyle/>
            <a:p>
              <a:pPr algn="ctr">
                <a:lnSpc>
                  <a:spcPts val="5599"/>
                </a:lnSpc>
              </a:pPr>
              <a:r>
                <a:rPr lang="en-US" sz="3999" spc="199">
                  <a:solidFill>
                    <a:srgbClr val="FFFFFF"/>
                  </a:solidFill>
                  <a:latin typeface="Aileron Ultra-Bold"/>
                </a:rPr>
                <a:t>4</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2905338" y="1895307"/>
            <a:ext cx="4789879" cy="7362993"/>
          </a:xfrm>
          <a:custGeom>
            <a:avLst/>
            <a:gdLst/>
            <a:ahLst/>
            <a:cxnLst/>
            <a:rect l="l" t="t" r="r" b="b"/>
            <a:pathLst>
              <a:path w="4789879" h="7362993">
                <a:moveTo>
                  <a:pt x="0" y="0"/>
                </a:moveTo>
                <a:lnTo>
                  <a:pt x="4789878" y="0"/>
                </a:lnTo>
                <a:lnTo>
                  <a:pt x="4789878" y="7362993"/>
                </a:lnTo>
                <a:lnTo>
                  <a:pt x="0" y="7362993"/>
                </a:lnTo>
                <a:lnTo>
                  <a:pt x="0" y="0"/>
                </a:lnTo>
                <a:close/>
              </a:path>
            </a:pathLst>
          </a:custGeom>
          <a:blipFill>
            <a:blip r:embed="rId2"/>
            <a:stretch>
              <a:fillRect l="-34700" t="-19433" r="-32441" b="-36492"/>
            </a:stretch>
          </a:blipFill>
        </p:spPr>
      </p:sp>
      <p:sp>
        <p:nvSpPr>
          <p:cNvPr id="3" name="TextBox 3"/>
          <p:cNvSpPr txBox="1"/>
          <p:nvPr/>
        </p:nvSpPr>
        <p:spPr>
          <a:xfrm>
            <a:off x="1028700" y="476082"/>
            <a:ext cx="16230600" cy="2447925"/>
          </a:xfrm>
          <a:prstGeom prst="rect">
            <a:avLst/>
          </a:prstGeom>
        </p:spPr>
        <p:txBody>
          <a:bodyPr lIns="0" tIns="0" rIns="0" bIns="0" rtlCol="0" anchor="t">
            <a:spAutoFit/>
          </a:bodyPr>
          <a:lstStyle/>
          <a:p>
            <a:pPr marL="0" lvl="0" indent="0">
              <a:lnSpc>
                <a:spcPts val="9600"/>
              </a:lnSpc>
              <a:spcBef>
                <a:spcPct val="0"/>
              </a:spcBef>
            </a:pPr>
            <a:r>
              <a:rPr lang="en-US" sz="8000" spc="-80">
                <a:solidFill>
                  <a:srgbClr val="000000"/>
                </a:solidFill>
                <a:latin typeface="Fira Sans Bold"/>
              </a:rPr>
              <a:t>Abundance in the Participation Network</a:t>
            </a:r>
          </a:p>
        </p:txBody>
      </p:sp>
      <p:sp>
        <p:nvSpPr>
          <p:cNvPr id="4" name="TextBox 4"/>
          <p:cNvSpPr txBox="1"/>
          <p:nvPr/>
        </p:nvSpPr>
        <p:spPr>
          <a:xfrm>
            <a:off x="1028700" y="3724841"/>
            <a:ext cx="11356069" cy="4284346"/>
          </a:xfrm>
          <a:prstGeom prst="rect">
            <a:avLst/>
          </a:prstGeom>
        </p:spPr>
        <p:txBody>
          <a:bodyPr lIns="0" tIns="0" rIns="0" bIns="0" rtlCol="0" anchor="t">
            <a:spAutoFit/>
          </a:bodyPr>
          <a:lstStyle/>
          <a:p>
            <a:pPr marL="582922" lvl="1" indent="-291461">
              <a:lnSpc>
                <a:spcPts val="3779"/>
              </a:lnSpc>
              <a:buFont typeface="Arial"/>
              <a:buChar char="•"/>
            </a:pPr>
            <a:r>
              <a:rPr lang="en-US" sz="2699">
                <a:solidFill>
                  <a:srgbClr val="000000"/>
                </a:solidFill>
                <a:latin typeface="Arimo"/>
              </a:rPr>
              <a:t>Conduct point counts in addition to flock data to determine the absolute abundances of a species</a:t>
            </a:r>
          </a:p>
          <a:p>
            <a:pPr>
              <a:lnSpc>
                <a:spcPts val="3779"/>
              </a:lnSpc>
            </a:pPr>
            <a:endParaRPr lang="en-US" sz="2699">
              <a:solidFill>
                <a:srgbClr val="000000"/>
              </a:solidFill>
              <a:latin typeface="Arimo"/>
            </a:endParaRPr>
          </a:p>
          <a:p>
            <a:pPr marL="582922" lvl="1" indent="-291461">
              <a:lnSpc>
                <a:spcPts val="3779"/>
              </a:lnSpc>
              <a:buFont typeface="Arial"/>
              <a:buChar char="•"/>
            </a:pPr>
            <a:r>
              <a:rPr lang="en-US" sz="2699">
                <a:solidFill>
                  <a:srgbClr val="000000"/>
                </a:solidFill>
                <a:latin typeface="Arimo"/>
              </a:rPr>
              <a:t>Use abundance data for each flocking species to simulate null flocks to see if the actual number of interspecific associations are greater or lesser than expected by chance (Srinivasan et al. 2010)</a:t>
            </a:r>
          </a:p>
          <a:p>
            <a:pPr>
              <a:lnSpc>
                <a:spcPts val="3779"/>
              </a:lnSpc>
            </a:pPr>
            <a:endParaRPr lang="en-US" sz="2699">
              <a:solidFill>
                <a:srgbClr val="000000"/>
              </a:solidFill>
              <a:latin typeface="Arimo"/>
            </a:endParaRPr>
          </a:p>
          <a:p>
            <a:pPr marL="582922" lvl="1" indent="-291461">
              <a:lnSpc>
                <a:spcPts val="3779"/>
              </a:lnSpc>
              <a:buFont typeface="Arial"/>
              <a:buChar char="•"/>
            </a:pPr>
            <a:r>
              <a:rPr lang="en-US" sz="2699">
                <a:solidFill>
                  <a:srgbClr val="000000"/>
                </a:solidFill>
                <a:latin typeface="Arimo"/>
              </a:rPr>
              <a:t>Use the null flocks to positively or negatively weight nuclearity scores for each flocking species</a:t>
            </a:r>
          </a:p>
        </p:txBody>
      </p:sp>
      <p:sp>
        <p:nvSpPr>
          <p:cNvPr id="5" name="TextBox 5"/>
          <p:cNvSpPr txBox="1"/>
          <p:nvPr/>
        </p:nvSpPr>
        <p:spPr>
          <a:xfrm>
            <a:off x="16001140" y="9337748"/>
            <a:ext cx="1027361" cy="257175"/>
          </a:xfrm>
          <a:prstGeom prst="rect">
            <a:avLst/>
          </a:prstGeom>
        </p:spPr>
        <p:txBody>
          <a:bodyPr lIns="0" tIns="0" rIns="0" bIns="0" rtlCol="0" anchor="t">
            <a:spAutoFit/>
          </a:bodyPr>
          <a:lstStyle/>
          <a:p>
            <a:pPr algn="ctr">
              <a:lnSpc>
                <a:spcPts val="2099"/>
              </a:lnSpc>
            </a:pPr>
            <a:r>
              <a:rPr lang="en-US" sz="1499">
                <a:solidFill>
                  <a:srgbClr val="000000"/>
                </a:solidFill>
                <a:latin typeface="Arimo"/>
              </a:rPr>
              <a:t>John Gould </a:t>
            </a:r>
          </a:p>
        </p:txBody>
      </p:sp>
      <p:grpSp>
        <p:nvGrpSpPr>
          <p:cNvPr id="6" name="Group 6"/>
          <p:cNvGrpSpPr/>
          <p:nvPr/>
        </p:nvGrpSpPr>
        <p:grpSpPr>
          <a:xfrm>
            <a:off x="0" y="9341015"/>
            <a:ext cx="1293184" cy="945985"/>
            <a:chOff x="0" y="0"/>
            <a:chExt cx="340592" cy="249148"/>
          </a:xfrm>
        </p:grpSpPr>
        <p:sp>
          <p:nvSpPr>
            <p:cNvPr id="7" name="Freeform 7"/>
            <p:cNvSpPr/>
            <p:nvPr/>
          </p:nvSpPr>
          <p:spPr>
            <a:xfrm>
              <a:off x="0" y="0"/>
              <a:ext cx="340592" cy="249148"/>
            </a:xfrm>
            <a:custGeom>
              <a:avLst/>
              <a:gdLst/>
              <a:ahLst/>
              <a:cxnLst/>
              <a:rect l="l" t="t" r="r" b="b"/>
              <a:pathLst>
                <a:path w="340592" h="249148">
                  <a:moveTo>
                    <a:pt x="0" y="0"/>
                  </a:moveTo>
                  <a:lnTo>
                    <a:pt x="340592" y="0"/>
                  </a:lnTo>
                  <a:lnTo>
                    <a:pt x="340592" y="249148"/>
                  </a:lnTo>
                  <a:lnTo>
                    <a:pt x="0" y="249148"/>
                  </a:lnTo>
                  <a:close/>
                </a:path>
              </a:pathLst>
            </a:custGeom>
            <a:solidFill>
              <a:srgbClr val="2C92D5"/>
            </a:solidFill>
          </p:spPr>
        </p:sp>
        <p:sp>
          <p:nvSpPr>
            <p:cNvPr id="8" name="TextBox 8"/>
            <p:cNvSpPr txBox="1"/>
            <p:nvPr/>
          </p:nvSpPr>
          <p:spPr>
            <a:xfrm>
              <a:off x="0" y="-76200"/>
              <a:ext cx="340592" cy="325348"/>
            </a:xfrm>
            <a:prstGeom prst="rect">
              <a:avLst/>
            </a:prstGeom>
          </p:spPr>
          <p:txBody>
            <a:bodyPr lIns="50800" tIns="50800" rIns="50800" bIns="50800" rtlCol="0" anchor="ctr"/>
            <a:lstStyle/>
            <a:p>
              <a:pPr algn="ctr">
                <a:lnSpc>
                  <a:spcPts val="5599"/>
                </a:lnSpc>
              </a:pPr>
              <a:r>
                <a:rPr lang="en-US" sz="3999" spc="199">
                  <a:solidFill>
                    <a:srgbClr val="FFFFFF"/>
                  </a:solidFill>
                  <a:latin typeface="Aileron Ultra-Bold"/>
                </a:rPr>
                <a:t>4</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70163" y="5892498"/>
            <a:ext cx="3525022" cy="2030323"/>
            <a:chOff x="0" y="0"/>
            <a:chExt cx="928401" cy="534735"/>
          </a:xfrm>
        </p:grpSpPr>
        <p:sp>
          <p:nvSpPr>
            <p:cNvPr id="3" name="Freeform 3"/>
            <p:cNvSpPr/>
            <p:nvPr/>
          </p:nvSpPr>
          <p:spPr>
            <a:xfrm>
              <a:off x="0" y="0"/>
              <a:ext cx="928401" cy="534735"/>
            </a:xfrm>
            <a:custGeom>
              <a:avLst/>
              <a:gdLst/>
              <a:ahLst/>
              <a:cxnLst/>
              <a:rect l="l" t="t" r="r" b="b"/>
              <a:pathLst>
                <a:path w="928401" h="534735">
                  <a:moveTo>
                    <a:pt x="0" y="0"/>
                  </a:moveTo>
                  <a:lnTo>
                    <a:pt x="928401" y="0"/>
                  </a:lnTo>
                  <a:lnTo>
                    <a:pt x="928401" y="534735"/>
                  </a:lnTo>
                  <a:lnTo>
                    <a:pt x="0" y="534735"/>
                  </a:lnTo>
                  <a:close/>
                </a:path>
              </a:pathLst>
            </a:custGeom>
            <a:solidFill>
              <a:srgbClr val="4FCDCC"/>
            </a:solidFill>
          </p:spPr>
        </p:sp>
        <p:sp>
          <p:nvSpPr>
            <p:cNvPr id="4" name="TextBox 4"/>
            <p:cNvSpPr txBox="1"/>
            <p:nvPr/>
          </p:nvSpPr>
          <p:spPr>
            <a:xfrm>
              <a:off x="0" y="-76200"/>
              <a:ext cx="928401" cy="610935"/>
            </a:xfrm>
            <a:prstGeom prst="rect">
              <a:avLst/>
            </a:prstGeom>
          </p:spPr>
          <p:txBody>
            <a:bodyPr lIns="50800" tIns="50800" rIns="50800" bIns="50800" rtlCol="0" anchor="ctr"/>
            <a:lstStyle/>
            <a:p>
              <a:pPr algn="ctr">
                <a:lnSpc>
                  <a:spcPts val="5599"/>
                </a:lnSpc>
              </a:pPr>
              <a:r>
                <a:rPr lang="en-US" sz="3999" spc="199">
                  <a:solidFill>
                    <a:srgbClr val="FFFFFF"/>
                  </a:solidFill>
                  <a:latin typeface="Aileron Ultra-Bold"/>
                </a:rPr>
                <a:t>1</a:t>
              </a:r>
            </a:p>
          </p:txBody>
        </p:sp>
      </p:grpSp>
      <p:grpSp>
        <p:nvGrpSpPr>
          <p:cNvPr id="5" name="Group 5"/>
          <p:cNvGrpSpPr/>
          <p:nvPr/>
        </p:nvGrpSpPr>
        <p:grpSpPr>
          <a:xfrm rot="-10800000">
            <a:off x="3951160" y="7305652"/>
            <a:ext cx="644024" cy="617168"/>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8B6B4">
                <a:alpha val="49804"/>
              </a:srgbClr>
            </a:solidFill>
          </p:spPr>
        </p:sp>
      </p:grpSp>
      <p:grpSp>
        <p:nvGrpSpPr>
          <p:cNvPr id="7" name="Group 7"/>
          <p:cNvGrpSpPr/>
          <p:nvPr/>
        </p:nvGrpSpPr>
        <p:grpSpPr>
          <a:xfrm>
            <a:off x="3951160" y="5275330"/>
            <a:ext cx="3525022" cy="2030323"/>
            <a:chOff x="0" y="0"/>
            <a:chExt cx="928401" cy="534735"/>
          </a:xfrm>
        </p:grpSpPr>
        <p:sp>
          <p:nvSpPr>
            <p:cNvPr id="8" name="Freeform 8"/>
            <p:cNvSpPr/>
            <p:nvPr/>
          </p:nvSpPr>
          <p:spPr>
            <a:xfrm>
              <a:off x="0" y="0"/>
              <a:ext cx="928401" cy="534735"/>
            </a:xfrm>
            <a:custGeom>
              <a:avLst/>
              <a:gdLst/>
              <a:ahLst/>
              <a:cxnLst/>
              <a:rect l="l" t="t" r="r" b="b"/>
              <a:pathLst>
                <a:path w="928401" h="534735">
                  <a:moveTo>
                    <a:pt x="0" y="0"/>
                  </a:moveTo>
                  <a:lnTo>
                    <a:pt x="928401" y="0"/>
                  </a:lnTo>
                  <a:lnTo>
                    <a:pt x="928401" y="534735"/>
                  </a:lnTo>
                  <a:lnTo>
                    <a:pt x="0" y="534735"/>
                  </a:lnTo>
                  <a:close/>
                </a:path>
              </a:pathLst>
            </a:custGeom>
            <a:solidFill>
              <a:srgbClr val="18B6B4"/>
            </a:solidFill>
          </p:spPr>
        </p:sp>
        <p:sp>
          <p:nvSpPr>
            <p:cNvPr id="9" name="TextBox 9"/>
            <p:cNvSpPr txBox="1"/>
            <p:nvPr/>
          </p:nvSpPr>
          <p:spPr>
            <a:xfrm>
              <a:off x="0" y="-76200"/>
              <a:ext cx="928401" cy="610935"/>
            </a:xfrm>
            <a:prstGeom prst="rect">
              <a:avLst/>
            </a:prstGeom>
          </p:spPr>
          <p:txBody>
            <a:bodyPr lIns="50800" tIns="50800" rIns="50800" bIns="50800" rtlCol="0" anchor="ctr"/>
            <a:lstStyle/>
            <a:p>
              <a:pPr algn="ctr">
                <a:lnSpc>
                  <a:spcPts val="5599"/>
                </a:lnSpc>
              </a:pPr>
              <a:r>
                <a:rPr lang="en-US" sz="3999" spc="199">
                  <a:solidFill>
                    <a:srgbClr val="FFFFFF"/>
                  </a:solidFill>
                  <a:latin typeface="Aileron Ultra-Bold"/>
                </a:rPr>
                <a:t>2</a:t>
              </a:r>
            </a:p>
          </p:txBody>
        </p:sp>
      </p:grpSp>
      <p:grpSp>
        <p:nvGrpSpPr>
          <p:cNvPr id="10" name="Group 10"/>
          <p:cNvGrpSpPr/>
          <p:nvPr/>
        </p:nvGrpSpPr>
        <p:grpSpPr>
          <a:xfrm>
            <a:off x="6883892" y="4658161"/>
            <a:ext cx="3525022" cy="2030323"/>
            <a:chOff x="0" y="0"/>
            <a:chExt cx="928401" cy="534735"/>
          </a:xfrm>
        </p:grpSpPr>
        <p:sp>
          <p:nvSpPr>
            <p:cNvPr id="11" name="Freeform 11"/>
            <p:cNvSpPr/>
            <p:nvPr/>
          </p:nvSpPr>
          <p:spPr>
            <a:xfrm>
              <a:off x="0" y="0"/>
              <a:ext cx="928401" cy="534735"/>
            </a:xfrm>
            <a:custGeom>
              <a:avLst/>
              <a:gdLst/>
              <a:ahLst/>
              <a:cxnLst/>
              <a:rect l="l" t="t" r="r" b="b"/>
              <a:pathLst>
                <a:path w="928401" h="534735">
                  <a:moveTo>
                    <a:pt x="0" y="0"/>
                  </a:moveTo>
                  <a:lnTo>
                    <a:pt x="928401" y="0"/>
                  </a:lnTo>
                  <a:lnTo>
                    <a:pt x="928401" y="534735"/>
                  </a:lnTo>
                  <a:lnTo>
                    <a:pt x="0" y="534735"/>
                  </a:lnTo>
                  <a:close/>
                </a:path>
              </a:pathLst>
            </a:custGeom>
            <a:solidFill>
              <a:srgbClr val="37C9EF"/>
            </a:solidFill>
          </p:spPr>
        </p:sp>
        <p:sp>
          <p:nvSpPr>
            <p:cNvPr id="12" name="TextBox 12"/>
            <p:cNvSpPr txBox="1"/>
            <p:nvPr/>
          </p:nvSpPr>
          <p:spPr>
            <a:xfrm>
              <a:off x="0" y="-76200"/>
              <a:ext cx="928401" cy="610935"/>
            </a:xfrm>
            <a:prstGeom prst="rect">
              <a:avLst/>
            </a:prstGeom>
          </p:spPr>
          <p:txBody>
            <a:bodyPr lIns="50800" tIns="50800" rIns="50800" bIns="50800" rtlCol="0" anchor="ctr"/>
            <a:lstStyle/>
            <a:p>
              <a:pPr algn="ctr">
                <a:lnSpc>
                  <a:spcPts val="5599"/>
                </a:lnSpc>
              </a:pPr>
              <a:r>
                <a:rPr lang="en-US" sz="3999" spc="199">
                  <a:solidFill>
                    <a:srgbClr val="FFFFFF"/>
                  </a:solidFill>
                  <a:latin typeface="Aileron Ultra-Bold"/>
                </a:rPr>
                <a:t>3</a:t>
              </a:r>
            </a:p>
          </p:txBody>
        </p:sp>
      </p:grpSp>
      <p:grpSp>
        <p:nvGrpSpPr>
          <p:cNvPr id="13" name="Group 13"/>
          <p:cNvGrpSpPr/>
          <p:nvPr/>
        </p:nvGrpSpPr>
        <p:grpSpPr>
          <a:xfrm>
            <a:off x="9790757" y="4046353"/>
            <a:ext cx="3525022" cy="2030323"/>
            <a:chOff x="0" y="0"/>
            <a:chExt cx="928401" cy="534735"/>
          </a:xfrm>
        </p:grpSpPr>
        <p:sp>
          <p:nvSpPr>
            <p:cNvPr id="14" name="Freeform 14"/>
            <p:cNvSpPr/>
            <p:nvPr/>
          </p:nvSpPr>
          <p:spPr>
            <a:xfrm>
              <a:off x="0" y="0"/>
              <a:ext cx="928401" cy="534735"/>
            </a:xfrm>
            <a:custGeom>
              <a:avLst/>
              <a:gdLst/>
              <a:ahLst/>
              <a:cxnLst/>
              <a:rect l="l" t="t" r="r" b="b"/>
              <a:pathLst>
                <a:path w="928401" h="534735">
                  <a:moveTo>
                    <a:pt x="0" y="0"/>
                  </a:moveTo>
                  <a:lnTo>
                    <a:pt x="928401" y="0"/>
                  </a:lnTo>
                  <a:lnTo>
                    <a:pt x="928401" y="534735"/>
                  </a:lnTo>
                  <a:lnTo>
                    <a:pt x="0" y="534735"/>
                  </a:lnTo>
                  <a:close/>
                </a:path>
              </a:pathLst>
            </a:custGeom>
            <a:solidFill>
              <a:srgbClr val="2C92D5"/>
            </a:solidFill>
          </p:spPr>
        </p:sp>
        <p:sp>
          <p:nvSpPr>
            <p:cNvPr id="15" name="TextBox 15"/>
            <p:cNvSpPr txBox="1"/>
            <p:nvPr/>
          </p:nvSpPr>
          <p:spPr>
            <a:xfrm>
              <a:off x="0" y="-76200"/>
              <a:ext cx="928401" cy="610935"/>
            </a:xfrm>
            <a:prstGeom prst="rect">
              <a:avLst/>
            </a:prstGeom>
          </p:spPr>
          <p:txBody>
            <a:bodyPr lIns="50800" tIns="50800" rIns="50800" bIns="50800" rtlCol="0" anchor="ctr"/>
            <a:lstStyle/>
            <a:p>
              <a:pPr algn="ctr">
                <a:lnSpc>
                  <a:spcPts val="5599"/>
                </a:lnSpc>
              </a:pPr>
              <a:r>
                <a:rPr lang="en-US" sz="3999" spc="199">
                  <a:solidFill>
                    <a:srgbClr val="FFFFFF"/>
                  </a:solidFill>
                  <a:latin typeface="Aileron Ultra-Bold"/>
                </a:rPr>
                <a:t>4</a:t>
              </a:r>
            </a:p>
          </p:txBody>
        </p:sp>
      </p:grpSp>
      <p:grpSp>
        <p:nvGrpSpPr>
          <p:cNvPr id="16" name="Group 16"/>
          <p:cNvGrpSpPr/>
          <p:nvPr/>
        </p:nvGrpSpPr>
        <p:grpSpPr>
          <a:xfrm rot="-10800000">
            <a:off x="9781232" y="6071316"/>
            <a:ext cx="618157" cy="617168"/>
            <a:chOff x="0" y="0"/>
            <a:chExt cx="6350000" cy="6339840"/>
          </a:xfrm>
        </p:grpSpPr>
        <p:sp>
          <p:nvSpPr>
            <p:cNvPr id="17" name="Freeform 1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alpha val="49804"/>
              </a:srgbClr>
            </a:solidFill>
          </p:spPr>
        </p:sp>
      </p:grpSp>
      <p:grpSp>
        <p:nvGrpSpPr>
          <p:cNvPr id="18" name="Group 18"/>
          <p:cNvGrpSpPr/>
          <p:nvPr/>
        </p:nvGrpSpPr>
        <p:grpSpPr>
          <a:xfrm rot="-10800000">
            <a:off x="6867550" y="6688484"/>
            <a:ext cx="618157" cy="617168"/>
            <a:chOff x="0" y="0"/>
            <a:chExt cx="6350000" cy="6339840"/>
          </a:xfrm>
        </p:grpSpPr>
        <p:sp>
          <p:nvSpPr>
            <p:cNvPr id="19" name="Freeform 19"/>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alpha val="49804"/>
              </a:srgbClr>
            </a:solidFill>
          </p:spPr>
        </p:sp>
      </p:grpSp>
      <p:grpSp>
        <p:nvGrpSpPr>
          <p:cNvPr id="20" name="Group 20"/>
          <p:cNvGrpSpPr/>
          <p:nvPr/>
        </p:nvGrpSpPr>
        <p:grpSpPr>
          <a:xfrm>
            <a:off x="12691897" y="2380727"/>
            <a:ext cx="4525941" cy="4020616"/>
            <a:chOff x="0" y="0"/>
            <a:chExt cx="977479" cy="868343"/>
          </a:xfrm>
        </p:grpSpPr>
        <p:sp>
          <p:nvSpPr>
            <p:cNvPr id="21" name="Freeform 21"/>
            <p:cNvSpPr/>
            <p:nvPr/>
          </p:nvSpPr>
          <p:spPr>
            <a:xfrm>
              <a:off x="0" y="0"/>
              <a:ext cx="977479" cy="868343"/>
            </a:xfrm>
            <a:custGeom>
              <a:avLst/>
              <a:gdLst/>
              <a:ahLst/>
              <a:cxnLst/>
              <a:rect l="l" t="t" r="r" b="b"/>
              <a:pathLst>
                <a:path w="977479" h="868343">
                  <a:moveTo>
                    <a:pt x="977479" y="434171"/>
                  </a:moveTo>
                  <a:lnTo>
                    <a:pt x="571079" y="0"/>
                  </a:lnTo>
                  <a:lnTo>
                    <a:pt x="571079" y="203200"/>
                  </a:lnTo>
                  <a:lnTo>
                    <a:pt x="0" y="203200"/>
                  </a:lnTo>
                  <a:lnTo>
                    <a:pt x="0" y="665143"/>
                  </a:lnTo>
                  <a:lnTo>
                    <a:pt x="571079" y="665143"/>
                  </a:lnTo>
                  <a:lnTo>
                    <a:pt x="571079" y="868343"/>
                  </a:lnTo>
                  <a:lnTo>
                    <a:pt x="977479" y="434171"/>
                  </a:lnTo>
                  <a:close/>
                </a:path>
              </a:pathLst>
            </a:custGeom>
            <a:solidFill>
              <a:srgbClr val="13538A"/>
            </a:solidFill>
          </p:spPr>
        </p:sp>
        <p:sp>
          <p:nvSpPr>
            <p:cNvPr id="22" name="TextBox 22"/>
            <p:cNvSpPr txBox="1"/>
            <p:nvPr/>
          </p:nvSpPr>
          <p:spPr>
            <a:xfrm>
              <a:off x="0" y="127000"/>
              <a:ext cx="875879" cy="538143"/>
            </a:xfrm>
            <a:prstGeom prst="rect">
              <a:avLst/>
            </a:prstGeom>
          </p:spPr>
          <p:txBody>
            <a:bodyPr lIns="50800" tIns="50800" rIns="50800" bIns="50800" rtlCol="0" anchor="ctr"/>
            <a:lstStyle/>
            <a:p>
              <a:pPr algn="ctr">
                <a:lnSpc>
                  <a:spcPts val="5599"/>
                </a:lnSpc>
              </a:pPr>
              <a:r>
                <a:rPr lang="en-US" sz="3999" spc="199">
                  <a:solidFill>
                    <a:srgbClr val="FFFFFF"/>
                  </a:solidFill>
                  <a:latin typeface="Aileron Ultra-Bold"/>
                </a:rPr>
                <a:t>5</a:t>
              </a:r>
            </a:p>
          </p:txBody>
        </p:sp>
      </p:grpSp>
      <p:grpSp>
        <p:nvGrpSpPr>
          <p:cNvPr id="23" name="Group 23"/>
          <p:cNvGrpSpPr/>
          <p:nvPr/>
        </p:nvGrpSpPr>
        <p:grpSpPr>
          <a:xfrm rot="-10800000">
            <a:off x="12682372" y="5454148"/>
            <a:ext cx="618157" cy="617168"/>
            <a:chOff x="0" y="0"/>
            <a:chExt cx="6350000" cy="6339840"/>
          </a:xfrm>
        </p:grpSpPr>
        <p:sp>
          <p:nvSpPr>
            <p:cNvPr id="24" name="Freeform 2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3538A">
                <a:alpha val="49804"/>
              </a:srgbClr>
            </a:solidFill>
          </p:spPr>
        </p:sp>
      </p:grpSp>
      <p:sp>
        <p:nvSpPr>
          <p:cNvPr id="25" name="TextBox 25"/>
          <p:cNvSpPr txBox="1"/>
          <p:nvPr/>
        </p:nvSpPr>
        <p:spPr>
          <a:xfrm>
            <a:off x="1507047" y="4662170"/>
            <a:ext cx="2044064" cy="905510"/>
          </a:xfrm>
          <a:prstGeom prst="rect">
            <a:avLst/>
          </a:prstGeom>
        </p:spPr>
        <p:txBody>
          <a:bodyPr lIns="0" tIns="0" rIns="0" bIns="0" rtlCol="0" anchor="t">
            <a:spAutoFit/>
          </a:bodyPr>
          <a:lstStyle/>
          <a:p>
            <a:pPr marL="0" lvl="0" indent="0" algn="ctr">
              <a:lnSpc>
                <a:spcPts val="3640"/>
              </a:lnSpc>
            </a:pPr>
            <a:r>
              <a:rPr lang="en-US" sz="2600" spc="78">
                <a:solidFill>
                  <a:srgbClr val="191919"/>
                </a:solidFill>
                <a:latin typeface="Aileron Bold"/>
              </a:rPr>
              <a:t>The Literature</a:t>
            </a:r>
          </a:p>
        </p:txBody>
      </p:sp>
      <p:sp>
        <p:nvSpPr>
          <p:cNvPr id="26" name="TextBox 26"/>
          <p:cNvSpPr txBox="1"/>
          <p:nvPr/>
        </p:nvSpPr>
        <p:spPr>
          <a:xfrm>
            <a:off x="7476182" y="3456950"/>
            <a:ext cx="1887754" cy="905510"/>
          </a:xfrm>
          <a:prstGeom prst="rect">
            <a:avLst/>
          </a:prstGeom>
        </p:spPr>
        <p:txBody>
          <a:bodyPr lIns="0" tIns="0" rIns="0" bIns="0" rtlCol="0" anchor="t">
            <a:spAutoFit/>
          </a:bodyPr>
          <a:lstStyle/>
          <a:p>
            <a:pPr marL="0" lvl="0" indent="0" algn="ctr">
              <a:lnSpc>
                <a:spcPts val="3640"/>
              </a:lnSpc>
            </a:pPr>
            <a:r>
              <a:rPr lang="en-US" sz="2600" spc="78">
                <a:solidFill>
                  <a:srgbClr val="191919"/>
                </a:solidFill>
                <a:latin typeface="Aileron Bold"/>
              </a:rPr>
              <a:t>Study Area &amp; Design</a:t>
            </a:r>
          </a:p>
        </p:txBody>
      </p:sp>
      <p:sp>
        <p:nvSpPr>
          <p:cNvPr id="27" name="TextBox 27"/>
          <p:cNvSpPr txBox="1"/>
          <p:nvPr/>
        </p:nvSpPr>
        <p:spPr>
          <a:xfrm>
            <a:off x="4509460" y="4476115"/>
            <a:ext cx="1887754" cy="448310"/>
          </a:xfrm>
          <a:prstGeom prst="rect">
            <a:avLst/>
          </a:prstGeom>
        </p:spPr>
        <p:txBody>
          <a:bodyPr lIns="0" tIns="0" rIns="0" bIns="0" rtlCol="0" anchor="t">
            <a:spAutoFit/>
          </a:bodyPr>
          <a:lstStyle/>
          <a:p>
            <a:pPr marL="0" lvl="0" indent="0" algn="ctr">
              <a:lnSpc>
                <a:spcPts val="3640"/>
              </a:lnSpc>
            </a:pPr>
            <a:r>
              <a:rPr lang="en-US" sz="2600" spc="78">
                <a:solidFill>
                  <a:srgbClr val="191919"/>
                </a:solidFill>
                <a:latin typeface="Aileron Bold"/>
              </a:rPr>
              <a:t>The Study</a:t>
            </a:r>
          </a:p>
        </p:txBody>
      </p:sp>
      <p:sp>
        <p:nvSpPr>
          <p:cNvPr id="28" name="TextBox 28"/>
          <p:cNvSpPr txBox="1"/>
          <p:nvPr/>
        </p:nvSpPr>
        <p:spPr>
          <a:xfrm>
            <a:off x="10399389" y="2240989"/>
            <a:ext cx="1887754" cy="1362710"/>
          </a:xfrm>
          <a:prstGeom prst="rect">
            <a:avLst/>
          </a:prstGeom>
        </p:spPr>
        <p:txBody>
          <a:bodyPr lIns="0" tIns="0" rIns="0" bIns="0" rtlCol="0" anchor="t">
            <a:spAutoFit/>
          </a:bodyPr>
          <a:lstStyle/>
          <a:p>
            <a:pPr marL="0" lvl="0" indent="0" algn="ctr">
              <a:lnSpc>
                <a:spcPts val="3640"/>
              </a:lnSpc>
            </a:pPr>
            <a:r>
              <a:rPr lang="en-US" sz="2600" spc="78">
                <a:solidFill>
                  <a:srgbClr val="191919"/>
                </a:solidFill>
                <a:latin typeface="Aileron Bold"/>
              </a:rPr>
              <a:t>Analyses &amp; Expected Results</a:t>
            </a:r>
          </a:p>
        </p:txBody>
      </p:sp>
      <p:sp>
        <p:nvSpPr>
          <p:cNvPr id="29" name="TextBox 29"/>
          <p:cNvSpPr txBox="1"/>
          <p:nvPr/>
        </p:nvSpPr>
        <p:spPr>
          <a:xfrm>
            <a:off x="13138604" y="2502609"/>
            <a:ext cx="1887754" cy="448310"/>
          </a:xfrm>
          <a:prstGeom prst="rect">
            <a:avLst/>
          </a:prstGeom>
        </p:spPr>
        <p:txBody>
          <a:bodyPr lIns="0" tIns="0" rIns="0" bIns="0" rtlCol="0" anchor="t">
            <a:spAutoFit/>
          </a:bodyPr>
          <a:lstStyle/>
          <a:p>
            <a:pPr marL="0" lvl="0" indent="0" algn="ctr">
              <a:lnSpc>
                <a:spcPts val="3640"/>
              </a:lnSpc>
            </a:pPr>
            <a:r>
              <a:rPr lang="en-US" sz="2600" spc="78">
                <a:solidFill>
                  <a:srgbClr val="191919"/>
                </a:solidFill>
                <a:latin typeface="Aileron Bold"/>
              </a:rPr>
              <a:t>Questions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2416615" y="2228913"/>
            <a:ext cx="5141337" cy="6906808"/>
          </a:xfrm>
          <a:custGeom>
            <a:avLst/>
            <a:gdLst/>
            <a:ahLst/>
            <a:cxnLst/>
            <a:rect l="l" t="t" r="r" b="b"/>
            <a:pathLst>
              <a:path w="5141337" h="6906808">
                <a:moveTo>
                  <a:pt x="0" y="0"/>
                </a:moveTo>
                <a:lnTo>
                  <a:pt x="5141337" y="0"/>
                </a:lnTo>
                <a:lnTo>
                  <a:pt x="5141337" y="6906808"/>
                </a:lnTo>
                <a:lnTo>
                  <a:pt x="0" y="6906808"/>
                </a:lnTo>
                <a:lnTo>
                  <a:pt x="0" y="0"/>
                </a:lnTo>
                <a:close/>
              </a:path>
            </a:pathLst>
          </a:custGeom>
          <a:blipFill>
            <a:blip r:embed="rId2"/>
            <a:stretch>
              <a:fillRect/>
            </a:stretch>
          </a:blipFill>
        </p:spPr>
      </p:sp>
      <p:sp>
        <p:nvSpPr>
          <p:cNvPr id="3" name="TextBox 3"/>
          <p:cNvSpPr txBox="1"/>
          <p:nvPr/>
        </p:nvSpPr>
        <p:spPr>
          <a:xfrm>
            <a:off x="1028700" y="258867"/>
            <a:ext cx="16230600" cy="1228725"/>
          </a:xfrm>
          <a:prstGeom prst="rect">
            <a:avLst/>
          </a:prstGeom>
        </p:spPr>
        <p:txBody>
          <a:bodyPr lIns="0" tIns="0" rIns="0" bIns="0" rtlCol="0" anchor="t">
            <a:spAutoFit/>
          </a:bodyPr>
          <a:lstStyle/>
          <a:p>
            <a:pPr marL="0" lvl="0" indent="0">
              <a:lnSpc>
                <a:spcPts val="9600"/>
              </a:lnSpc>
              <a:spcBef>
                <a:spcPct val="0"/>
              </a:spcBef>
            </a:pPr>
            <a:r>
              <a:rPr lang="en-US" sz="8000" spc="-80">
                <a:solidFill>
                  <a:srgbClr val="000000"/>
                </a:solidFill>
                <a:latin typeface="Fira Sans Bold"/>
              </a:rPr>
              <a:t>Expected Results</a:t>
            </a:r>
          </a:p>
        </p:txBody>
      </p:sp>
      <p:sp>
        <p:nvSpPr>
          <p:cNvPr id="4" name="TextBox 4"/>
          <p:cNvSpPr txBox="1"/>
          <p:nvPr/>
        </p:nvSpPr>
        <p:spPr>
          <a:xfrm>
            <a:off x="1028700" y="1942464"/>
            <a:ext cx="10651215" cy="7315836"/>
          </a:xfrm>
          <a:prstGeom prst="rect">
            <a:avLst/>
          </a:prstGeom>
        </p:spPr>
        <p:txBody>
          <a:bodyPr lIns="0" tIns="0" rIns="0" bIns="0" rtlCol="0" anchor="t">
            <a:spAutoFit/>
          </a:bodyPr>
          <a:lstStyle/>
          <a:p>
            <a:pPr marL="561332" lvl="1" indent="-280666">
              <a:lnSpc>
                <a:spcPts val="3639"/>
              </a:lnSpc>
              <a:buFont typeface="Arial"/>
              <a:buChar char="•"/>
            </a:pPr>
            <a:r>
              <a:rPr lang="en-US" sz="2599">
                <a:solidFill>
                  <a:srgbClr val="000000"/>
                </a:solidFill>
                <a:latin typeface="Arimo"/>
              </a:rPr>
              <a:t>We expect</a:t>
            </a:r>
            <a:r>
              <a:rPr lang="en-US" sz="2599">
                <a:solidFill>
                  <a:srgbClr val="000000"/>
                </a:solidFill>
                <a:latin typeface="Arimo Bold"/>
              </a:rPr>
              <a:t> Vocal participation to be positively correlated with the participation network</a:t>
            </a:r>
            <a:r>
              <a:rPr lang="en-US" sz="2599">
                <a:solidFill>
                  <a:srgbClr val="000000"/>
                </a:solidFill>
                <a:latin typeface="Arimo"/>
              </a:rPr>
              <a:t>: with the increase in number of interspecific associations, vocal activity in flocks is also expected to increase.</a:t>
            </a:r>
          </a:p>
          <a:p>
            <a:pPr>
              <a:lnSpc>
                <a:spcPts val="3639"/>
              </a:lnSpc>
            </a:pPr>
            <a:endParaRPr lang="en-US" sz="2599">
              <a:solidFill>
                <a:srgbClr val="000000"/>
              </a:solidFill>
              <a:latin typeface="Arimo"/>
            </a:endParaRPr>
          </a:p>
          <a:p>
            <a:pPr marL="561332" lvl="1" indent="-280666">
              <a:lnSpc>
                <a:spcPts val="3639"/>
              </a:lnSpc>
              <a:buFont typeface="Arial"/>
              <a:buChar char="•"/>
            </a:pPr>
            <a:r>
              <a:rPr lang="en-US" sz="2599">
                <a:solidFill>
                  <a:srgbClr val="000000"/>
                </a:solidFill>
                <a:latin typeface="Arimo"/>
              </a:rPr>
              <a:t>The relationship between vocal and participation networks should remain constant across flock types</a:t>
            </a:r>
          </a:p>
          <a:p>
            <a:pPr>
              <a:lnSpc>
                <a:spcPts val="3639"/>
              </a:lnSpc>
            </a:pPr>
            <a:endParaRPr lang="en-US" sz="2599">
              <a:solidFill>
                <a:srgbClr val="000000"/>
              </a:solidFill>
              <a:latin typeface="Arimo"/>
            </a:endParaRPr>
          </a:p>
          <a:p>
            <a:pPr marL="561332" lvl="1" indent="-280666">
              <a:lnSpc>
                <a:spcPts val="3639"/>
              </a:lnSpc>
              <a:buFont typeface="Arial"/>
              <a:buChar char="•"/>
            </a:pPr>
            <a:r>
              <a:rPr lang="en-US" sz="2599">
                <a:solidFill>
                  <a:srgbClr val="000000"/>
                </a:solidFill>
                <a:latin typeface="Arimo"/>
              </a:rPr>
              <a:t>Body size is expected to have a negative effect on vocal activity (from Abhijith’s unpublished work), but since birds tend to organize themselves in flocks of similar body size (Colorado &amp; Rodewald 2014, Srinivasan et al. 2012), the effect of this confound is minimized</a:t>
            </a:r>
          </a:p>
          <a:p>
            <a:pPr>
              <a:lnSpc>
                <a:spcPts val="3639"/>
              </a:lnSpc>
            </a:pPr>
            <a:endParaRPr lang="en-US" sz="2599">
              <a:solidFill>
                <a:srgbClr val="000000"/>
              </a:solidFill>
              <a:latin typeface="Arimo"/>
            </a:endParaRPr>
          </a:p>
          <a:p>
            <a:pPr marL="561332" lvl="1" indent="-280666">
              <a:lnSpc>
                <a:spcPts val="3639"/>
              </a:lnSpc>
              <a:buFont typeface="Arial"/>
              <a:buChar char="•"/>
            </a:pPr>
            <a:r>
              <a:rPr lang="en-US" sz="2599">
                <a:solidFill>
                  <a:srgbClr val="000000"/>
                </a:solidFill>
                <a:latin typeface="Arimo"/>
              </a:rPr>
              <a:t>Foraging method may or may not have an effect on nuclearity &amp; vocal activity since sallier species play a role in flock initiation and cohesion despite being non-gregarious (Goodale &amp; Kotagama 2005)</a:t>
            </a:r>
          </a:p>
        </p:txBody>
      </p:sp>
      <p:sp>
        <p:nvSpPr>
          <p:cNvPr id="5" name="TextBox 5"/>
          <p:cNvSpPr txBox="1"/>
          <p:nvPr/>
        </p:nvSpPr>
        <p:spPr>
          <a:xfrm>
            <a:off x="16553975" y="9230507"/>
            <a:ext cx="1003977" cy="273459"/>
          </a:xfrm>
          <a:prstGeom prst="rect">
            <a:avLst/>
          </a:prstGeom>
        </p:spPr>
        <p:txBody>
          <a:bodyPr lIns="0" tIns="0" rIns="0" bIns="0" rtlCol="0" anchor="t">
            <a:spAutoFit/>
          </a:bodyPr>
          <a:lstStyle/>
          <a:p>
            <a:pPr algn="ctr">
              <a:lnSpc>
                <a:spcPts val="2164"/>
              </a:lnSpc>
            </a:pPr>
            <a:r>
              <a:rPr lang="en-US" sz="1546">
                <a:solidFill>
                  <a:srgbClr val="000000"/>
                </a:solidFill>
                <a:latin typeface="Arimo"/>
              </a:rPr>
              <a:t>John Gould</a:t>
            </a:r>
          </a:p>
        </p:txBody>
      </p:sp>
      <p:grpSp>
        <p:nvGrpSpPr>
          <p:cNvPr id="6" name="Group 6"/>
          <p:cNvGrpSpPr/>
          <p:nvPr/>
        </p:nvGrpSpPr>
        <p:grpSpPr>
          <a:xfrm>
            <a:off x="0" y="9341015"/>
            <a:ext cx="1293184" cy="945985"/>
            <a:chOff x="0" y="0"/>
            <a:chExt cx="340592" cy="249148"/>
          </a:xfrm>
        </p:grpSpPr>
        <p:sp>
          <p:nvSpPr>
            <p:cNvPr id="7" name="Freeform 7"/>
            <p:cNvSpPr/>
            <p:nvPr/>
          </p:nvSpPr>
          <p:spPr>
            <a:xfrm>
              <a:off x="0" y="0"/>
              <a:ext cx="340592" cy="249148"/>
            </a:xfrm>
            <a:custGeom>
              <a:avLst/>
              <a:gdLst/>
              <a:ahLst/>
              <a:cxnLst/>
              <a:rect l="l" t="t" r="r" b="b"/>
              <a:pathLst>
                <a:path w="340592" h="249148">
                  <a:moveTo>
                    <a:pt x="0" y="0"/>
                  </a:moveTo>
                  <a:lnTo>
                    <a:pt x="340592" y="0"/>
                  </a:lnTo>
                  <a:lnTo>
                    <a:pt x="340592" y="249148"/>
                  </a:lnTo>
                  <a:lnTo>
                    <a:pt x="0" y="249148"/>
                  </a:lnTo>
                  <a:close/>
                </a:path>
              </a:pathLst>
            </a:custGeom>
            <a:solidFill>
              <a:srgbClr val="2C92D5"/>
            </a:solidFill>
          </p:spPr>
        </p:sp>
        <p:sp>
          <p:nvSpPr>
            <p:cNvPr id="8" name="TextBox 8"/>
            <p:cNvSpPr txBox="1"/>
            <p:nvPr/>
          </p:nvSpPr>
          <p:spPr>
            <a:xfrm>
              <a:off x="0" y="-76200"/>
              <a:ext cx="340592" cy="325348"/>
            </a:xfrm>
            <a:prstGeom prst="rect">
              <a:avLst/>
            </a:prstGeom>
          </p:spPr>
          <p:txBody>
            <a:bodyPr lIns="50800" tIns="50800" rIns="50800" bIns="50800" rtlCol="0" anchor="ctr"/>
            <a:lstStyle/>
            <a:p>
              <a:pPr algn="ctr">
                <a:lnSpc>
                  <a:spcPts val="5599"/>
                </a:lnSpc>
              </a:pPr>
              <a:r>
                <a:rPr lang="en-US" sz="3999" spc="199">
                  <a:solidFill>
                    <a:srgbClr val="FFFFFF"/>
                  </a:solidFill>
                  <a:latin typeface="Aileron Ultra-Bold"/>
                </a:rPr>
                <a:t>4</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2605015" y="2094300"/>
            <a:ext cx="4654285" cy="7689033"/>
          </a:xfrm>
          <a:custGeom>
            <a:avLst/>
            <a:gdLst/>
            <a:ahLst/>
            <a:cxnLst/>
            <a:rect l="l" t="t" r="r" b="b"/>
            <a:pathLst>
              <a:path w="4654285" h="7689033">
                <a:moveTo>
                  <a:pt x="0" y="0"/>
                </a:moveTo>
                <a:lnTo>
                  <a:pt x="4654285" y="0"/>
                </a:lnTo>
                <a:lnTo>
                  <a:pt x="4654285" y="7689033"/>
                </a:lnTo>
                <a:lnTo>
                  <a:pt x="0" y="7689033"/>
                </a:lnTo>
                <a:lnTo>
                  <a:pt x="0" y="0"/>
                </a:lnTo>
                <a:close/>
              </a:path>
            </a:pathLst>
          </a:custGeom>
          <a:blipFill>
            <a:blip r:embed="rId2"/>
            <a:stretch>
              <a:fillRect l="-9061"/>
            </a:stretch>
          </a:blipFill>
        </p:spPr>
      </p:sp>
      <p:sp>
        <p:nvSpPr>
          <p:cNvPr id="3" name="TextBox 3"/>
          <p:cNvSpPr txBox="1"/>
          <p:nvPr/>
        </p:nvSpPr>
        <p:spPr>
          <a:xfrm>
            <a:off x="1028700" y="476082"/>
            <a:ext cx="16230600" cy="1228725"/>
          </a:xfrm>
          <a:prstGeom prst="rect">
            <a:avLst/>
          </a:prstGeom>
        </p:spPr>
        <p:txBody>
          <a:bodyPr lIns="0" tIns="0" rIns="0" bIns="0" rtlCol="0" anchor="t">
            <a:spAutoFit/>
          </a:bodyPr>
          <a:lstStyle/>
          <a:p>
            <a:pPr marL="0" lvl="0" indent="0">
              <a:lnSpc>
                <a:spcPts val="9600"/>
              </a:lnSpc>
              <a:spcBef>
                <a:spcPct val="0"/>
              </a:spcBef>
            </a:pPr>
            <a:r>
              <a:rPr lang="en-US" sz="8000" spc="-80">
                <a:solidFill>
                  <a:srgbClr val="000000"/>
                </a:solidFill>
                <a:latin typeface="Fira Sans Bold"/>
              </a:rPr>
              <a:t>Caveats &amp; Considerations</a:t>
            </a:r>
          </a:p>
        </p:txBody>
      </p:sp>
      <p:sp>
        <p:nvSpPr>
          <p:cNvPr id="4" name="TextBox 4"/>
          <p:cNvSpPr txBox="1"/>
          <p:nvPr/>
        </p:nvSpPr>
        <p:spPr>
          <a:xfrm>
            <a:off x="1028700" y="3064073"/>
            <a:ext cx="11337073" cy="3808096"/>
          </a:xfrm>
          <a:prstGeom prst="rect">
            <a:avLst/>
          </a:prstGeom>
        </p:spPr>
        <p:txBody>
          <a:bodyPr lIns="0" tIns="0" rIns="0" bIns="0" rtlCol="0" anchor="t">
            <a:spAutoFit/>
          </a:bodyPr>
          <a:lstStyle/>
          <a:p>
            <a:pPr marL="582922" lvl="1" indent="-291461">
              <a:lnSpc>
                <a:spcPts val="3779"/>
              </a:lnSpc>
              <a:buFont typeface="Arial"/>
              <a:buChar char="•"/>
            </a:pPr>
            <a:r>
              <a:rPr lang="en-US" sz="2699">
                <a:solidFill>
                  <a:srgbClr val="000000"/>
                </a:solidFill>
                <a:latin typeface="Arimo"/>
              </a:rPr>
              <a:t>Need to pay close attention to calling contexts and make sure calling contexts remain the same throughout</a:t>
            </a:r>
          </a:p>
          <a:p>
            <a:pPr>
              <a:lnSpc>
                <a:spcPts val="3779"/>
              </a:lnSpc>
            </a:pPr>
            <a:endParaRPr lang="en-US" sz="2699">
              <a:solidFill>
                <a:srgbClr val="000000"/>
              </a:solidFill>
              <a:latin typeface="Arimo"/>
            </a:endParaRPr>
          </a:p>
          <a:p>
            <a:pPr marL="582922" lvl="1" indent="-291461">
              <a:lnSpc>
                <a:spcPts val="3779"/>
              </a:lnSpc>
              <a:buFont typeface="Arial"/>
              <a:buChar char="•"/>
            </a:pPr>
            <a:r>
              <a:rPr lang="en-US" sz="2699">
                <a:solidFill>
                  <a:srgbClr val="000000"/>
                </a:solidFill>
                <a:latin typeface="Arimo"/>
              </a:rPr>
              <a:t>There have been other methods used to measure nuclearity, which may yield different results (Mangini et al. 2023)</a:t>
            </a:r>
          </a:p>
          <a:p>
            <a:pPr>
              <a:lnSpc>
                <a:spcPts val="3779"/>
              </a:lnSpc>
            </a:pPr>
            <a:endParaRPr lang="en-US" sz="2699">
              <a:solidFill>
                <a:srgbClr val="000000"/>
              </a:solidFill>
              <a:latin typeface="Arimo"/>
            </a:endParaRPr>
          </a:p>
          <a:p>
            <a:pPr marL="582922" lvl="1" indent="-291461">
              <a:lnSpc>
                <a:spcPts val="3779"/>
              </a:lnSpc>
              <a:buFont typeface="Arial"/>
              <a:buChar char="•"/>
            </a:pPr>
            <a:r>
              <a:rPr lang="en-US" sz="2699">
                <a:solidFill>
                  <a:srgbClr val="000000"/>
                </a:solidFill>
                <a:latin typeface="Arimo"/>
              </a:rPr>
              <a:t>Need to take into account call structure and how it influences our calculation of vocal activity</a:t>
            </a:r>
          </a:p>
        </p:txBody>
      </p:sp>
      <p:sp>
        <p:nvSpPr>
          <p:cNvPr id="5" name="TextBox 5"/>
          <p:cNvSpPr txBox="1"/>
          <p:nvPr/>
        </p:nvSpPr>
        <p:spPr>
          <a:xfrm>
            <a:off x="14932157" y="9210675"/>
            <a:ext cx="2291065" cy="273459"/>
          </a:xfrm>
          <a:prstGeom prst="rect">
            <a:avLst/>
          </a:prstGeom>
        </p:spPr>
        <p:txBody>
          <a:bodyPr lIns="0" tIns="0" rIns="0" bIns="0" rtlCol="0" anchor="t">
            <a:spAutoFit/>
          </a:bodyPr>
          <a:lstStyle/>
          <a:p>
            <a:pPr algn="ctr">
              <a:lnSpc>
                <a:spcPts val="2164"/>
              </a:lnSpc>
            </a:pPr>
            <a:r>
              <a:rPr lang="en-US" sz="1546">
                <a:solidFill>
                  <a:srgbClr val="000000"/>
                </a:solidFill>
                <a:latin typeface="Arimo"/>
              </a:rPr>
              <a:t>J. Gould and H. C. Richter</a:t>
            </a:r>
          </a:p>
        </p:txBody>
      </p:sp>
      <p:grpSp>
        <p:nvGrpSpPr>
          <p:cNvPr id="6" name="Group 6"/>
          <p:cNvGrpSpPr/>
          <p:nvPr/>
        </p:nvGrpSpPr>
        <p:grpSpPr>
          <a:xfrm>
            <a:off x="0" y="9341015"/>
            <a:ext cx="1293184" cy="945985"/>
            <a:chOff x="0" y="0"/>
            <a:chExt cx="340592" cy="249148"/>
          </a:xfrm>
        </p:grpSpPr>
        <p:sp>
          <p:nvSpPr>
            <p:cNvPr id="7" name="Freeform 7"/>
            <p:cNvSpPr/>
            <p:nvPr/>
          </p:nvSpPr>
          <p:spPr>
            <a:xfrm>
              <a:off x="0" y="0"/>
              <a:ext cx="340592" cy="249148"/>
            </a:xfrm>
            <a:custGeom>
              <a:avLst/>
              <a:gdLst/>
              <a:ahLst/>
              <a:cxnLst/>
              <a:rect l="l" t="t" r="r" b="b"/>
              <a:pathLst>
                <a:path w="340592" h="249148">
                  <a:moveTo>
                    <a:pt x="0" y="0"/>
                  </a:moveTo>
                  <a:lnTo>
                    <a:pt x="340592" y="0"/>
                  </a:lnTo>
                  <a:lnTo>
                    <a:pt x="340592" y="249148"/>
                  </a:lnTo>
                  <a:lnTo>
                    <a:pt x="0" y="249148"/>
                  </a:lnTo>
                  <a:close/>
                </a:path>
              </a:pathLst>
            </a:custGeom>
            <a:solidFill>
              <a:srgbClr val="2C92D5"/>
            </a:solidFill>
          </p:spPr>
        </p:sp>
        <p:sp>
          <p:nvSpPr>
            <p:cNvPr id="8" name="TextBox 8"/>
            <p:cNvSpPr txBox="1"/>
            <p:nvPr/>
          </p:nvSpPr>
          <p:spPr>
            <a:xfrm>
              <a:off x="0" y="-76200"/>
              <a:ext cx="340592" cy="325348"/>
            </a:xfrm>
            <a:prstGeom prst="rect">
              <a:avLst/>
            </a:prstGeom>
          </p:spPr>
          <p:txBody>
            <a:bodyPr lIns="50800" tIns="50800" rIns="50800" bIns="50800" rtlCol="0" anchor="ctr"/>
            <a:lstStyle/>
            <a:p>
              <a:pPr algn="ctr">
                <a:lnSpc>
                  <a:spcPts val="5599"/>
                </a:lnSpc>
              </a:pPr>
              <a:r>
                <a:rPr lang="en-US" sz="3999" spc="199">
                  <a:solidFill>
                    <a:srgbClr val="FFFFFF"/>
                  </a:solidFill>
                  <a:latin typeface="Aileron Ultra-Bold"/>
                </a:rPr>
                <a:t>4</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0" y="2618761"/>
            <a:ext cx="18288000" cy="6187541"/>
          </a:xfrm>
          <a:custGeom>
            <a:avLst/>
            <a:gdLst/>
            <a:ahLst/>
            <a:cxnLst/>
            <a:rect l="l" t="t" r="r" b="b"/>
            <a:pathLst>
              <a:path w="18288000" h="6187541">
                <a:moveTo>
                  <a:pt x="0" y="0"/>
                </a:moveTo>
                <a:lnTo>
                  <a:pt x="18288000" y="0"/>
                </a:lnTo>
                <a:lnTo>
                  <a:pt x="18288000" y="6187541"/>
                </a:lnTo>
                <a:lnTo>
                  <a:pt x="0" y="6187541"/>
                </a:lnTo>
                <a:lnTo>
                  <a:pt x="0" y="0"/>
                </a:lnTo>
                <a:close/>
              </a:path>
            </a:pathLst>
          </a:custGeom>
          <a:blipFill>
            <a:blip r:embed="rId2"/>
            <a:stretch>
              <a:fillRect b="-14522"/>
            </a:stretch>
          </a:blipFill>
          <a:ln w="38100" cap="sq">
            <a:solidFill>
              <a:srgbClr val="000000"/>
            </a:solidFill>
            <a:prstDash val="solid"/>
            <a:miter/>
          </a:ln>
        </p:spPr>
      </p:sp>
      <p:sp>
        <p:nvSpPr>
          <p:cNvPr id="3" name="AutoShape 3"/>
          <p:cNvSpPr/>
          <p:nvPr/>
        </p:nvSpPr>
        <p:spPr>
          <a:xfrm>
            <a:off x="2912558" y="3844851"/>
            <a:ext cx="1845299" cy="0"/>
          </a:xfrm>
          <a:prstGeom prst="line">
            <a:avLst/>
          </a:prstGeom>
          <a:ln w="104775" cap="flat">
            <a:solidFill>
              <a:srgbClr val="E7191F"/>
            </a:solidFill>
            <a:prstDash val="solid"/>
            <a:headEnd type="none" w="sm" len="sm"/>
            <a:tailEnd type="none" w="sm" len="sm"/>
          </a:ln>
        </p:spPr>
      </p:sp>
      <p:sp>
        <p:nvSpPr>
          <p:cNvPr id="4" name="AutoShape 4"/>
          <p:cNvSpPr/>
          <p:nvPr/>
        </p:nvSpPr>
        <p:spPr>
          <a:xfrm>
            <a:off x="7021708" y="3844851"/>
            <a:ext cx="1845299" cy="0"/>
          </a:xfrm>
          <a:prstGeom prst="line">
            <a:avLst/>
          </a:prstGeom>
          <a:ln w="104775" cap="flat">
            <a:solidFill>
              <a:srgbClr val="E7191F"/>
            </a:solidFill>
            <a:prstDash val="solid"/>
            <a:headEnd type="none" w="sm" len="sm"/>
            <a:tailEnd type="none" w="sm" len="sm"/>
          </a:ln>
        </p:spPr>
      </p:sp>
      <p:sp>
        <p:nvSpPr>
          <p:cNvPr id="5" name="AutoShape 5"/>
          <p:cNvSpPr/>
          <p:nvPr/>
        </p:nvSpPr>
        <p:spPr>
          <a:xfrm>
            <a:off x="10836421" y="3844851"/>
            <a:ext cx="1845299" cy="0"/>
          </a:xfrm>
          <a:prstGeom prst="line">
            <a:avLst/>
          </a:prstGeom>
          <a:ln w="104775" cap="flat">
            <a:solidFill>
              <a:srgbClr val="E7191F"/>
            </a:solidFill>
            <a:prstDash val="solid"/>
            <a:headEnd type="none" w="sm" len="sm"/>
            <a:tailEnd type="none" w="sm" len="sm"/>
          </a:ln>
        </p:spPr>
      </p:sp>
      <p:sp>
        <p:nvSpPr>
          <p:cNvPr id="6" name="AutoShape 6"/>
          <p:cNvSpPr/>
          <p:nvPr/>
        </p:nvSpPr>
        <p:spPr>
          <a:xfrm>
            <a:off x="14479240" y="3844851"/>
            <a:ext cx="1845299" cy="0"/>
          </a:xfrm>
          <a:prstGeom prst="line">
            <a:avLst/>
          </a:prstGeom>
          <a:ln w="104775" cap="flat">
            <a:solidFill>
              <a:srgbClr val="E7191F"/>
            </a:solidFill>
            <a:prstDash val="solid"/>
            <a:headEnd type="none" w="sm" len="sm"/>
            <a:tailEnd type="none" w="sm" len="sm"/>
          </a:ln>
        </p:spPr>
      </p:sp>
      <p:grpSp>
        <p:nvGrpSpPr>
          <p:cNvPr id="7" name="Group 7"/>
          <p:cNvGrpSpPr/>
          <p:nvPr/>
        </p:nvGrpSpPr>
        <p:grpSpPr>
          <a:xfrm>
            <a:off x="2792344" y="5110140"/>
            <a:ext cx="2223113" cy="2545524"/>
            <a:chOff x="0" y="0"/>
            <a:chExt cx="330640" cy="378592"/>
          </a:xfrm>
        </p:grpSpPr>
        <p:sp>
          <p:nvSpPr>
            <p:cNvPr id="8" name="Freeform 8"/>
            <p:cNvSpPr/>
            <p:nvPr/>
          </p:nvSpPr>
          <p:spPr>
            <a:xfrm>
              <a:off x="0" y="0"/>
              <a:ext cx="330640" cy="378592"/>
            </a:xfrm>
            <a:custGeom>
              <a:avLst/>
              <a:gdLst/>
              <a:ahLst/>
              <a:cxnLst/>
              <a:rect l="l" t="t" r="r" b="b"/>
              <a:pathLst>
                <a:path w="330640" h="378592">
                  <a:moveTo>
                    <a:pt x="0" y="0"/>
                  </a:moveTo>
                  <a:lnTo>
                    <a:pt x="330640" y="0"/>
                  </a:lnTo>
                  <a:lnTo>
                    <a:pt x="330640" y="378592"/>
                  </a:lnTo>
                  <a:lnTo>
                    <a:pt x="0" y="378592"/>
                  </a:lnTo>
                  <a:close/>
                </a:path>
              </a:pathLst>
            </a:custGeom>
            <a:solidFill>
              <a:srgbClr val="000000">
                <a:alpha val="0"/>
              </a:srgbClr>
            </a:solidFill>
            <a:ln w="47625" cap="sq">
              <a:solidFill>
                <a:srgbClr val="00BF63"/>
              </a:solidFill>
              <a:prstDash val="solid"/>
              <a:miter/>
            </a:ln>
          </p:spPr>
        </p:sp>
        <p:sp>
          <p:nvSpPr>
            <p:cNvPr id="9" name="TextBox 9"/>
            <p:cNvSpPr txBox="1"/>
            <p:nvPr/>
          </p:nvSpPr>
          <p:spPr>
            <a:xfrm>
              <a:off x="0" y="-57150"/>
              <a:ext cx="330640" cy="435742"/>
            </a:xfrm>
            <a:prstGeom prst="rect">
              <a:avLst/>
            </a:prstGeom>
          </p:spPr>
          <p:txBody>
            <a:bodyPr lIns="50800" tIns="50800" rIns="50800" bIns="50800" rtlCol="0" anchor="ctr"/>
            <a:lstStyle/>
            <a:p>
              <a:pPr algn="ctr">
                <a:lnSpc>
                  <a:spcPts val="3640"/>
                </a:lnSpc>
              </a:pPr>
              <a:endParaRPr/>
            </a:p>
          </p:txBody>
        </p:sp>
      </p:grpSp>
      <p:sp>
        <p:nvSpPr>
          <p:cNvPr id="10" name="TextBox 10"/>
          <p:cNvSpPr txBox="1"/>
          <p:nvPr/>
        </p:nvSpPr>
        <p:spPr>
          <a:xfrm>
            <a:off x="1028700" y="-9525"/>
            <a:ext cx="16230600" cy="2447925"/>
          </a:xfrm>
          <a:prstGeom prst="rect">
            <a:avLst/>
          </a:prstGeom>
        </p:spPr>
        <p:txBody>
          <a:bodyPr lIns="0" tIns="0" rIns="0" bIns="0" rtlCol="0" anchor="t">
            <a:spAutoFit/>
          </a:bodyPr>
          <a:lstStyle/>
          <a:p>
            <a:pPr marL="0" lvl="0" indent="0">
              <a:lnSpc>
                <a:spcPts val="9600"/>
              </a:lnSpc>
              <a:spcBef>
                <a:spcPct val="0"/>
              </a:spcBef>
            </a:pPr>
            <a:r>
              <a:rPr lang="en-US" sz="8000" spc="-80">
                <a:solidFill>
                  <a:srgbClr val="000000"/>
                </a:solidFill>
                <a:latin typeface="Fira Sans Bold"/>
              </a:rPr>
              <a:t>Measuring Vocal Participation: Call Structure</a:t>
            </a:r>
          </a:p>
        </p:txBody>
      </p:sp>
      <p:sp>
        <p:nvSpPr>
          <p:cNvPr id="11" name="TextBox 11"/>
          <p:cNvSpPr txBox="1"/>
          <p:nvPr/>
        </p:nvSpPr>
        <p:spPr>
          <a:xfrm>
            <a:off x="0" y="8803677"/>
            <a:ext cx="11759070" cy="454623"/>
          </a:xfrm>
          <a:prstGeom prst="rect">
            <a:avLst/>
          </a:prstGeom>
        </p:spPr>
        <p:txBody>
          <a:bodyPr lIns="0" tIns="0" rIns="0" bIns="0" rtlCol="0" anchor="t">
            <a:spAutoFit/>
          </a:bodyPr>
          <a:lstStyle/>
          <a:p>
            <a:pPr algn="ctr">
              <a:lnSpc>
                <a:spcPts val="3718"/>
              </a:lnSpc>
            </a:pPr>
            <a:r>
              <a:rPr lang="en-US" sz="2656">
                <a:solidFill>
                  <a:srgbClr val="000000"/>
                </a:solidFill>
                <a:latin typeface="Arimo"/>
              </a:rPr>
              <a:t>XC826043: Blyth's Reed Warbler (Acrocephalus dumetorum) by FlackoWeasel</a:t>
            </a:r>
          </a:p>
        </p:txBody>
      </p:sp>
      <p:sp>
        <p:nvSpPr>
          <p:cNvPr id="12" name="TextBox 12"/>
          <p:cNvSpPr txBox="1"/>
          <p:nvPr/>
        </p:nvSpPr>
        <p:spPr>
          <a:xfrm>
            <a:off x="5574519" y="3014484"/>
            <a:ext cx="591058" cy="1378556"/>
          </a:xfrm>
          <a:prstGeom prst="rect">
            <a:avLst/>
          </a:prstGeom>
        </p:spPr>
        <p:txBody>
          <a:bodyPr lIns="0" tIns="0" rIns="0" bIns="0" rtlCol="0" anchor="t">
            <a:spAutoFit/>
          </a:bodyPr>
          <a:lstStyle/>
          <a:p>
            <a:pPr algn="ctr">
              <a:lnSpc>
                <a:spcPts val="11156"/>
              </a:lnSpc>
            </a:pPr>
            <a:r>
              <a:rPr lang="en-US" sz="7968">
                <a:solidFill>
                  <a:srgbClr val="000000"/>
                </a:solidFill>
                <a:latin typeface="Arimo Bold"/>
              </a:rPr>
              <a:t>+</a:t>
            </a:r>
          </a:p>
        </p:txBody>
      </p:sp>
      <p:sp>
        <p:nvSpPr>
          <p:cNvPr id="13" name="TextBox 13"/>
          <p:cNvSpPr txBox="1"/>
          <p:nvPr/>
        </p:nvSpPr>
        <p:spPr>
          <a:xfrm>
            <a:off x="9556185" y="3014484"/>
            <a:ext cx="591058" cy="1378556"/>
          </a:xfrm>
          <a:prstGeom prst="rect">
            <a:avLst/>
          </a:prstGeom>
        </p:spPr>
        <p:txBody>
          <a:bodyPr lIns="0" tIns="0" rIns="0" bIns="0" rtlCol="0" anchor="t">
            <a:spAutoFit/>
          </a:bodyPr>
          <a:lstStyle/>
          <a:p>
            <a:pPr algn="ctr">
              <a:lnSpc>
                <a:spcPts val="11156"/>
              </a:lnSpc>
            </a:pPr>
            <a:r>
              <a:rPr lang="en-US" sz="7968">
                <a:solidFill>
                  <a:srgbClr val="000000"/>
                </a:solidFill>
                <a:latin typeface="Arimo Bold"/>
              </a:rPr>
              <a:t>+</a:t>
            </a:r>
          </a:p>
        </p:txBody>
      </p:sp>
      <p:sp>
        <p:nvSpPr>
          <p:cNvPr id="14" name="TextBox 14"/>
          <p:cNvSpPr txBox="1"/>
          <p:nvPr/>
        </p:nvSpPr>
        <p:spPr>
          <a:xfrm>
            <a:off x="13284951" y="3014484"/>
            <a:ext cx="591058" cy="1378556"/>
          </a:xfrm>
          <a:prstGeom prst="rect">
            <a:avLst/>
          </a:prstGeom>
        </p:spPr>
        <p:txBody>
          <a:bodyPr lIns="0" tIns="0" rIns="0" bIns="0" rtlCol="0" anchor="t">
            <a:spAutoFit/>
          </a:bodyPr>
          <a:lstStyle/>
          <a:p>
            <a:pPr algn="ctr">
              <a:lnSpc>
                <a:spcPts val="11156"/>
              </a:lnSpc>
            </a:pPr>
            <a:r>
              <a:rPr lang="en-US" sz="7968">
                <a:solidFill>
                  <a:srgbClr val="000000"/>
                </a:solidFill>
                <a:latin typeface="Arimo Bold"/>
              </a:rPr>
              <a:t>+</a:t>
            </a:r>
          </a:p>
        </p:txBody>
      </p:sp>
      <p:grpSp>
        <p:nvGrpSpPr>
          <p:cNvPr id="15" name="Group 15"/>
          <p:cNvGrpSpPr/>
          <p:nvPr/>
        </p:nvGrpSpPr>
        <p:grpSpPr>
          <a:xfrm>
            <a:off x="6832801" y="5076162"/>
            <a:ext cx="2223113" cy="2545524"/>
            <a:chOff x="0" y="0"/>
            <a:chExt cx="330640" cy="378592"/>
          </a:xfrm>
        </p:grpSpPr>
        <p:sp>
          <p:nvSpPr>
            <p:cNvPr id="16" name="Freeform 16"/>
            <p:cNvSpPr/>
            <p:nvPr/>
          </p:nvSpPr>
          <p:spPr>
            <a:xfrm>
              <a:off x="0" y="0"/>
              <a:ext cx="330640" cy="378592"/>
            </a:xfrm>
            <a:custGeom>
              <a:avLst/>
              <a:gdLst/>
              <a:ahLst/>
              <a:cxnLst/>
              <a:rect l="l" t="t" r="r" b="b"/>
              <a:pathLst>
                <a:path w="330640" h="378592">
                  <a:moveTo>
                    <a:pt x="0" y="0"/>
                  </a:moveTo>
                  <a:lnTo>
                    <a:pt x="330640" y="0"/>
                  </a:lnTo>
                  <a:lnTo>
                    <a:pt x="330640" y="378592"/>
                  </a:lnTo>
                  <a:lnTo>
                    <a:pt x="0" y="378592"/>
                  </a:lnTo>
                  <a:close/>
                </a:path>
              </a:pathLst>
            </a:custGeom>
            <a:solidFill>
              <a:srgbClr val="000000">
                <a:alpha val="0"/>
              </a:srgbClr>
            </a:solidFill>
            <a:ln w="47625" cap="sq">
              <a:solidFill>
                <a:srgbClr val="00BF63"/>
              </a:solidFill>
              <a:prstDash val="solid"/>
              <a:miter/>
            </a:ln>
          </p:spPr>
        </p:sp>
        <p:sp>
          <p:nvSpPr>
            <p:cNvPr id="17" name="TextBox 17"/>
            <p:cNvSpPr txBox="1"/>
            <p:nvPr/>
          </p:nvSpPr>
          <p:spPr>
            <a:xfrm>
              <a:off x="0" y="-57150"/>
              <a:ext cx="330640" cy="435742"/>
            </a:xfrm>
            <a:prstGeom prst="rect">
              <a:avLst/>
            </a:prstGeom>
          </p:spPr>
          <p:txBody>
            <a:bodyPr lIns="50800" tIns="50800" rIns="50800" bIns="50800" rtlCol="0" anchor="ctr"/>
            <a:lstStyle/>
            <a:p>
              <a:pPr algn="ctr">
                <a:lnSpc>
                  <a:spcPts val="3640"/>
                </a:lnSpc>
              </a:pPr>
              <a:endParaRPr/>
            </a:p>
          </p:txBody>
        </p:sp>
      </p:grpSp>
      <p:grpSp>
        <p:nvGrpSpPr>
          <p:cNvPr id="18" name="Group 18"/>
          <p:cNvGrpSpPr/>
          <p:nvPr/>
        </p:nvGrpSpPr>
        <p:grpSpPr>
          <a:xfrm>
            <a:off x="10877581" y="5076162"/>
            <a:ext cx="2181954" cy="2545524"/>
            <a:chOff x="0" y="0"/>
            <a:chExt cx="324518" cy="378592"/>
          </a:xfrm>
        </p:grpSpPr>
        <p:sp>
          <p:nvSpPr>
            <p:cNvPr id="19" name="Freeform 19"/>
            <p:cNvSpPr/>
            <p:nvPr/>
          </p:nvSpPr>
          <p:spPr>
            <a:xfrm>
              <a:off x="0" y="0"/>
              <a:ext cx="324518" cy="378592"/>
            </a:xfrm>
            <a:custGeom>
              <a:avLst/>
              <a:gdLst/>
              <a:ahLst/>
              <a:cxnLst/>
              <a:rect l="l" t="t" r="r" b="b"/>
              <a:pathLst>
                <a:path w="324518" h="378592">
                  <a:moveTo>
                    <a:pt x="0" y="0"/>
                  </a:moveTo>
                  <a:lnTo>
                    <a:pt x="324518" y="0"/>
                  </a:lnTo>
                  <a:lnTo>
                    <a:pt x="324518" y="378592"/>
                  </a:lnTo>
                  <a:lnTo>
                    <a:pt x="0" y="378592"/>
                  </a:lnTo>
                  <a:close/>
                </a:path>
              </a:pathLst>
            </a:custGeom>
            <a:solidFill>
              <a:srgbClr val="000000">
                <a:alpha val="0"/>
              </a:srgbClr>
            </a:solidFill>
            <a:ln w="47625" cap="sq">
              <a:solidFill>
                <a:srgbClr val="00BF63"/>
              </a:solidFill>
              <a:prstDash val="solid"/>
              <a:miter/>
            </a:ln>
          </p:spPr>
        </p:sp>
        <p:sp>
          <p:nvSpPr>
            <p:cNvPr id="20" name="TextBox 20"/>
            <p:cNvSpPr txBox="1"/>
            <p:nvPr/>
          </p:nvSpPr>
          <p:spPr>
            <a:xfrm>
              <a:off x="0" y="-57150"/>
              <a:ext cx="324518" cy="435742"/>
            </a:xfrm>
            <a:prstGeom prst="rect">
              <a:avLst/>
            </a:prstGeom>
          </p:spPr>
          <p:txBody>
            <a:bodyPr lIns="50800" tIns="50800" rIns="50800" bIns="50800" rtlCol="0" anchor="ctr"/>
            <a:lstStyle/>
            <a:p>
              <a:pPr algn="ctr">
                <a:lnSpc>
                  <a:spcPts val="3640"/>
                </a:lnSpc>
              </a:pPr>
              <a:endParaRPr/>
            </a:p>
          </p:txBody>
        </p:sp>
      </p:grpSp>
      <p:grpSp>
        <p:nvGrpSpPr>
          <p:cNvPr id="21" name="Group 21"/>
          <p:cNvGrpSpPr/>
          <p:nvPr/>
        </p:nvGrpSpPr>
        <p:grpSpPr>
          <a:xfrm>
            <a:off x="14374669" y="5076162"/>
            <a:ext cx="2223113" cy="2545524"/>
            <a:chOff x="0" y="0"/>
            <a:chExt cx="330640" cy="378592"/>
          </a:xfrm>
        </p:grpSpPr>
        <p:sp>
          <p:nvSpPr>
            <p:cNvPr id="22" name="Freeform 22"/>
            <p:cNvSpPr/>
            <p:nvPr/>
          </p:nvSpPr>
          <p:spPr>
            <a:xfrm>
              <a:off x="0" y="0"/>
              <a:ext cx="330640" cy="378592"/>
            </a:xfrm>
            <a:custGeom>
              <a:avLst/>
              <a:gdLst/>
              <a:ahLst/>
              <a:cxnLst/>
              <a:rect l="l" t="t" r="r" b="b"/>
              <a:pathLst>
                <a:path w="330640" h="378592">
                  <a:moveTo>
                    <a:pt x="0" y="0"/>
                  </a:moveTo>
                  <a:lnTo>
                    <a:pt x="330640" y="0"/>
                  </a:lnTo>
                  <a:lnTo>
                    <a:pt x="330640" y="378592"/>
                  </a:lnTo>
                  <a:lnTo>
                    <a:pt x="0" y="378592"/>
                  </a:lnTo>
                  <a:close/>
                </a:path>
              </a:pathLst>
            </a:custGeom>
            <a:solidFill>
              <a:srgbClr val="000000">
                <a:alpha val="0"/>
              </a:srgbClr>
            </a:solidFill>
            <a:ln w="47625" cap="sq">
              <a:solidFill>
                <a:srgbClr val="00BF63"/>
              </a:solidFill>
              <a:prstDash val="solid"/>
              <a:miter/>
            </a:ln>
          </p:spPr>
        </p:sp>
        <p:sp>
          <p:nvSpPr>
            <p:cNvPr id="23" name="TextBox 23"/>
            <p:cNvSpPr txBox="1"/>
            <p:nvPr/>
          </p:nvSpPr>
          <p:spPr>
            <a:xfrm>
              <a:off x="0" y="-57150"/>
              <a:ext cx="330640" cy="435742"/>
            </a:xfrm>
            <a:prstGeom prst="rect">
              <a:avLst/>
            </a:prstGeom>
          </p:spPr>
          <p:txBody>
            <a:bodyPr lIns="50800" tIns="50800" rIns="50800" bIns="50800" rtlCol="0" anchor="ctr"/>
            <a:lstStyle/>
            <a:p>
              <a:pPr algn="ctr">
                <a:lnSpc>
                  <a:spcPts val="3640"/>
                </a:lnSpc>
              </a:pPr>
              <a:endParaRPr/>
            </a:p>
          </p:txBody>
        </p:sp>
      </p:grpSp>
      <p:grpSp>
        <p:nvGrpSpPr>
          <p:cNvPr id="24" name="Group 24"/>
          <p:cNvGrpSpPr/>
          <p:nvPr/>
        </p:nvGrpSpPr>
        <p:grpSpPr>
          <a:xfrm>
            <a:off x="0" y="9341015"/>
            <a:ext cx="1293184" cy="945985"/>
            <a:chOff x="0" y="0"/>
            <a:chExt cx="340592" cy="249148"/>
          </a:xfrm>
        </p:grpSpPr>
        <p:sp>
          <p:nvSpPr>
            <p:cNvPr id="25" name="Freeform 25"/>
            <p:cNvSpPr/>
            <p:nvPr/>
          </p:nvSpPr>
          <p:spPr>
            <a:xfrm>
              <a:off x="0" y="0"/>
              <a:ext cx="340592" cy="249148"/>
            </a:xfrm>
            <a:custGeom>
              <a:avLst/>
              <a:gdLst/>
              <a:ahLst/>
              <a:cxnLst/>
              <a:rect l="l" t="t" r="r" b="b"/>
              <a:pathLst>
                <a:path w="340592" h="249148">
                  <a:moveTo>
                    <a:pt x="0" y="0"/>
                  </a:moveTo>
                  <a:lnTo>
                    <a:pt x="340592" y="0"/>
                  </a:lnTo>
                  <a:lnTo>
                    <a:pt x="340592" y="249148"/>
                  </a:lnTo>
                  <a:lnTo>
                    <a:pt x="0" y="249148"/>
                  </a:lnTo>
                  <a:close/>
                </a:path>
              </a:pathLst>
            </a:custGeom>
            <a:solidFill>
              <a:srgbClr val="2C92D5"/>
            </a:solidFill>
          </p:spPr>
        </p:sp>
        <p:sp>
          <p:nvSpPr>
            <p:cNvPr id="26" name="TextBox 26"/>
            <p:cNvSpPr txBox="1"/>
            <p:nvPr/>
          </p:nvSpPr>
          <p:spPr>
            <a:xfrm>
              <a:off x="0" y="-76200"/>
              <a:ext cx="340592" cy="325348"/>
            </a:xfrm>
            <a:prstGeom prst="rect">
              <a:avLst/>
            </a:prstGeom>
          </p:spPr>
          <p:txBody>
            <a:bodyPr lIns="50800" tIns="50800" rIns="50800" bIns="50800" rtlCol="0" anchor="ctr"/>
            <a:lstStyle/>
            <a:p>
              <a:pPr algn="ctr">
                <a:lnSpc>
                  <a:spcPts val="5599"/>
                </a:lnSpc>
              </a:pPr>
              <a:r>
                <a:rPr lang="en-US" sz="3999" spc="199">
                  <a:solidFill>
                    <a:srgbClr val="FFFFFF"/>
                  </a:solidFill>
                  <a:latin typeface="Aileron Ultra-Bold"/>
                </a:rPr>
                <a:t>4</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8956" y="2706222"/>
            <a:ext cx="18269044" cy="6164532"/>
          </a:xfrm>
          <a:custGeom>
            <a:avLst/>
            <a:gdLst/>
            <a:ahLst/>
            <a:cxnLst/>
            <a:rect l="l" t="t" r="r" b="b"/>
            <a:pathLst>
              <a:path w="18269044" h="6164532">
                <a:moveTo>
                  <a:pt x="0" y="0"/>
                </a:moveTo>
                <a:lnTo>
                  <a:pt x="18269044" y="0"/>
                </a:lnTo>
                <a:lnTo>
                  <a:pt x="18269044" y="6164532"/>
                </a:lnTo>
                <a:lnTo>
                  <a:pt x="0" y="6164532"/>
                </a:lnTo>
                <a:lnTo>
                  <a:pt x="0" y="0"/>
                </a:lnTo>
                <a:close/>
              </a:path>
            </a:pathLst>
          </a:custGeom>
          <a:blipFill>
            <a:blip r:embed="rId2"/>
            <a:stretch>
              <a:fillRect b="-14831"/>
            </a:stretch>
          </a:blipFill>
          <a:ln w="38100" cap="sq">
            <a:solidFill>
              <a:srgbClr val="000000"/>
            </a:solidFill>
            <a:prstDash val="solid"/>
            <a:miter/>
          </a:ln>
        </p:spPr>
      </p:sp>
      <p:sp>
        <p:nvSpPr>
          <p:cNvPr id="3" name="AutoShape 3"/>
          <p:cNvSpPr/>
          <p:nvPr/>
        </p:nvSpPr>
        <p:spPr>
          <a:xfrm>
            <a:off x="2141600" y="5100828"/>
            <a:ext cx="5026584" cy="0"/>
          </a:xfrm>
          <a:prstGeom prst="line">
            <a:avLst/>
          </a:prstGeom>
          <a:ln w="95250" cap="flat">
            <a:solidFill>
              <a:srgbClr val="E7191F"/>
            </a:solidFill>
            <a:prstDash val="solid"/>
            <a:headEnd type="none" w="sm" len="sm"/>
            <a:tailEnd type="none" w="sm" len="sm"/>
          </a:ln>
        </p:spPr>
      </p:sp>
      <p:sp>
        <p:nvSpPr>
          <p:cNvPr id="4" name="AutoShape 4"/>
          <p:cNvSpPr/>
          <p:nvPr/>
        </p:nvSpPr>
        <p:spPr>
          <a:xfrm>
            <a:off x="8955615" y="5100828"/>
            <a:ext cx="3810759" cy="0"/>
          </a:xfrm>
          <a:prstGeom prst="line">
            <a:avLst/>
          </a:prstGeom>
          <a:ln w="95250" cap="flat">
            <a:solidFill>
              <a:srgbClr val="E7191F"/>
            </a:solidFill>
            <a:prstDash val="solid"/>
            <a:headEnd type="none" w="sm" len="sm"/>
            <a:tailEnd type="none" w="sm" len="sm"/>
          </a:ln>
        </p:spPr>
      </p:sp>
      <p:sp>
        <p:nvSpPr>
          <p:cNvPr id="5" name="AutoShape 5"/>
          <p:cNvSpPr/>
          <p:nvPr/>
        </p:nvSpPr>
        <p:spPr>
          <a:xfrm>
            <a:off x="14601136" y="5100828"/>
            <a:ext cx="1905379" cy="0"/>
          </a:xfrm>
          <a:prstGeom prst="line">
            <a:avLst/>
          </a:prstGeom>
          <a:ln w="95250" cap="flat">
            <a:solidFill>
              <a:srgbClr val="E7191F"/>
            </a:solidFill>
            <a:prstDash val="solid"/>
            <a:headEnd type="none" w="sm" len="sm"/>
            <a:tailEnd type="none" w="sm" len="sm"/>
          </a:ln>
        </p:spPr>
      </p:sp>
      <p:sp>
        <p:nvSpPr>
          <p:cNvPr id="6" name="TextBox 6"/>
          <p:cNvSpPr txBox="1"/>
          <p:nvPr/>
        </p:nvSpPr>
        <p:spPr>
          <a:xfrm>
            <a:off x="0" y="8804079"/>
            <a:ext cx="11765838" cy="454221"/>
          </a:xfrm>
          <a:prstGeom prst="rect">
            <a:avLst/>
          </a:prstGeom>
        </p:spPr>
        <p:txBody>
          <a:bodyPr lIns="0" tIns="0" rIns="0" bIns="0" rtlCol="0" anchor="t">
            <a:spAutoFit/>
          </a:bodyPr>
          <a:lstStyle/>
          <a:p>
            <a:pPr algn="ctr">
              <a:lnSpc>
                <a:spcPts val="3714"/>
              </a:lnSpc>
            </a:pPr>
            <a:r>
              <a:rPr lang="en-US" sz="2653">
                <a:solidFill>
                  <a:srgbClr val="000000"/>
                </a:solidFill>
                <a:latin typeface="Arimo"/>
              </a:rPr>
              <a:t>XC656148: Blyth's Reed Warbler (Acrocephalus dumetorum) by Gerard Kenter</a:t>
            </a:r>
          </a:p>
        </p:txBody>
      </p:sp>
      <p:sp>
        <p:nvSpPr>
          <p:cNvPr id="7" name="TextBox 7"/>
          <p:cNvSpPr txBox="1"/>
          <p:nvPr/>
        </p:nvSpPr>
        <p:spPr>
          <a:xfrm>
            <a:off x="7766677" y="4295308"/>
            <a:ext cx="590445" cy="1386839"/>
          </a:xfrm>
          <a:prstGeom prst="rect">
            <a:avLst/>
          </a:prstGeom>
        </p:spPr>
        <p:txBody>
          <a:bodyPr lIns="0" tIns="0" rIns="0" bIns="0" rtlCol="0" anchor="t">
            <a:spAutoFit/>
          </a:bodyPr>
          <a:lstStyle/>
          <a:p>
            <a:pPr algn="ctr">
              <a:lnSpc>
                <a:spcPts val="11144"/>
              </a:lnSpc>
            </a:pPr>
            <a:r>
              <a:rPr lang="en-US" sz="7960">
                <a:solidFill>
                  <a:srgbClr val="000000"/>
                </a:solidFill>
                <a:latin typeface="Arimo Bold"/>
              </a:rPr>
              <a:t>+</a:t>
            </a:r>
          </a:p>
        </p:txBody>
      </p:sp>
      <p:sp>
        <p:nvSpPr>
          <p:cNvPr id="8" name="TextBox 8"/>
          <p:cNvSpPr txBox="1"/>
          <p:nvPr/>
        </p:nvSpPr>
        <p:spPr>
          <a:xfrm>
            <a:off x="13388533" y="4261609"/>
            <a:ext cx="590445" cy="1386839"/>
          </a:xfrm>
          <a:prstGeom prst="rect">
            <a:avLst/>
          </a:prstGeom>
        </p:spPr>
        <p:txBody>
          <a:bodyPr lIns="0" tIns="0" rIns="0" bIns="0" rtlCol="0" anchor="t">
            <a:spAutoFit/>
          </a:bodyPr>
          <a:lstStyle/>
          <a:p>
            <a:pPr algn="ctr">
              <a:lnSpc>
                <a:spcPts val="11144"/>
              </a:lnSpc>
            </a:pPr>
            <a:r>
              <a:rPr lang="en-US" sz="7960">
                <a:solidFill>
                  <a:srgbClr val="000000"/>
                </a:solidFill>
                <a:latin typeface="Arimo Bold"/>
              </a:rPr>
              <a:t>+</a:t>
            </a:r>
          </a:p>
        </p:txBody>
      </p:sp>
      <p:grpSp>
        <p:nvGrpSpPr>
          <p:cNvPr id="9" name="Group 9"/>
          <p:cNvGrpSpPr/>
          <p:nvPr/>
        </p:nvGrpSpPr>
        <p:grpSpPr>
          <a:xfrm>
            <a:off x="2141600" y="6347713"/>
            <a:ext cx="5026584" cy="1165547"/>
            <a:chOff x="0" y="0"/>
            <a:chExt cx="748371" cy="173530"/>
          </a:xfrm>
        </p:grpSpPr>
        <p:sp>
          <p:nvSpPr>
            <p:cNvPr id="10" name="Freeform 10"/>
            <p:cNvSpPr/>
            <p:nvPr/>
          </p:nvSpPr>
          <p:spPr>
            <a:xfrm>
              <a:off x="0" y="0"/>
              <a:ext cx="748371" cy="173530"/>
            </a:xfrm>
            <a:custGeom>
              <a:avLst/>
              <a:gdLst/>
              <a:ahLst/>
              <a:cxnLst/>
              <a:rect l="l" t="t" r="r" b="b"/>
              <a:pathLst>
                <a:path w="748371" h="173530">
                  <a:moveTo>
                    <a:pt x="0" y="0"/>
                  </a:moveTo>
                  <a:lnTo>
                    <a:pt x="748371" y="0"/>
                  </a:lnTo>
                  <a:lnTo>
                    <a:pt x="748371" y="173530"/>
                  </a:lnTo>
                  <a:lnTo>
                    <a:pt x="0" y="173530"/>
                  </a:lnTo>
                  <a:close/>
                </a:path>
              </a:pathLst>
            </a:custGeom>
            <a:solidFill>
              <a:srgbClr val="000000">
                <a:alpha val="0"/>
              </a:srgbClr>
            </a:solidFill>
            <a:ln w="47625" cap="sq">
              <a:solidFill>
                <a:srgbClr val="00BF63"/>
              </a:solidFill>
              <a:prstDash val="solid"/>
              <a:miter/>
            </a:ln>
          </p:spPr>
        </p:sp>
        <p:sp>
          <p:nvSpPr>
            <p:cNvPr id="11" name="TextBox 11"/>
            <p:cNvSpPr txBox="1"/>
            <p:nvPr/>
          </p:nvSpPr>
          <p:spPr>
            <a:xfrm>
              <a:off x="0" y="-57150"/>
              <a:ext cx="748371" cy="230680"/>
            </a:xfrm>
            <a:prstGeom prst="rect">
              <a:avLst/>
            </a:prstGeom>
          </p:spPr>
          <p:txBody>
            <a:bodyPr lIns="50800" tIns="50800" rIns="50800" bIns="50800" rtlCol="0" anchor="ctr"/>
            <a:lstStyle/>
            <a:p>
              <a:pPr algn="ctr">
                <a:lnSpc>
                  <a:spcPts val="3640"/>
                </a:lnSpc>
              </a:pPr>
              <a:endParaRPr/>
            </a:p>
          </p:txBody>
        </p:sp>
      </p:grpSp>
      <p:grpSp>
        <p:nvGrpSpPr>
          <p:cNvPr id="12" name="Group 12"/>
          <p:cNvGrpSpPr/>
          <p:nvPr/>
        </p:nvGrpSpPr>
        <p:grpSpPr>
          <a:xfrm>
            <a:off x="8921656" y="6347713"/>
            <a:ext cx="3912376" cy="1165547"/>
            <a:chOff x="0" y="0"/>
            <a:chExt cx="582485" cy="173530"/>
          </a:xfrm>
        </p:grpSpPr>
        <p:sp>
          <p:nvSpPr>
            <p:cNvPr id="13" name="Freeform 13"/>
            <p:cNvSpPr/>
            <p:nvPr/>
          </p:nvSpPr>
          <p:spPr>
            <a:xfrm>
              <a:off x="0" y="0"/>
              <a:ext cx="582485" cy="173530"/>
            </a:xfrm>
            <a:custGeom>
              <a:avLst/>
              <a:gdLst/>
              <a:ahLst/>
              <a:cxnLst/>
              <a:rect l="l" t="t" r="r" b="b"/>
              <a:pathLst>
                <a:path w="582485" h="173530">
                  <a:moveTo>
                    <a:pt x="0" y="0"/>
                  </a:moveTo>
                  <a:lnTo>
                    <a:pt x="582485" y="0"/>
                  </a:lnTo>
                  <a:lnTo>
                    <a:pt x="582485" y="173530"/>
                  </a:lnTo>
                  <a:lnTo>
                    <a:pt x="0" y="173530"/>
                  </a:lnTo>
                  <a:close/>
                </a:path>
              </a:pathLst>
            </a:custGeom>
            <a:solidFill>
              <a:srgbClr val="000000">
                <a:alpha val="0"/>
              </a:srgbClr>
            </a:solidFill>
            <a:ln w="47625" cap="sq">
              <a:solidFill>
                <a:srgbClr val="00BF63"/>
              </a:solidFill>
              <a:prstDash val="solid"/>
              <a:miter/>
            </a:ln>
          </p:spPr>
        </p:sp>
        <p:sp>
          <p:nvSpPr>
            <p:cNvPr id="14" name="TextBox 14"/>
            <p:cNvSpPr txBox="1"/>
            <p:nvPr/>
          </p:nvSpPr>
          <p:spPr>
            <a:xfrm>
              <a:off x="0" y="-57150"/>
              <a:ext cx="582485" cy="230680"/>
            </a:xfrm>
            <a:prstGeom prst="rect">
              <a:avLst/>
            </a:prstGeom>
          </p:spPr>
          <p:txBody>
            <a:bodyPr lIns="50800" tIns="50800" rIns="50800" bIns="50800" rtlCol="0" anchor="ctr"/>
            <a:lstStyle/>
            <a:p>
              <a:pPr algn="ctr">
                <a:lnSpc>
                  <a:spcPts val="3640"/>
                </a:lnSpc>
              </a:pPr>
              <a:endParaRPr/>
            </a:p>
          </p:txBody>
        </p:sp>
      </p:grpSp>
      <p:grpSp>
        <p:nvGrpSpPr>
          <p:cNvPr id="15" name="Group 15"/>
          <p:cNvGrpSpPr/>
          <p:nvPr/>
        </p:nvGrpSpPr>
        <p:grpSpPr>
          <a:xfrm>
            <a:off x="14601136" y="6347713"/>
            <a:ext cx="1998398" cy="1165547"/>
            <a:chOff x="0" y="0"/>
            <a:chExt cx="297527" cy="173530"/>
          </a:xfrm>
        </p:grpSpPr>
        <p:sp>
          <p:nvSpPr>
            <p:cNvPr id="16" name="Freeform 16"/>
            <p:cNvSpPr/>
            <p:nvPr/>
          </p:nvSpPr>
          <p:spPr>
            <a:xfrm>
              <a:off x="0" y="0"/>
              <a:ext cx="297527" cy="173530"/>
            </a:xfrm>
            <a:custGeom>
              <a:avLst/>
              <a:gdLst/>
              <a:ahLst/>
              <a:cxnLst/>
              <a:rect l="l" t="t" r="r" b="b"/>
              <a:pathLst>
                <a:path w="297527" h="173530">
                  <a:moveTo>
                    <a:pt x="0" y="0"/>
                  </a:moveTo>
                  <a:lnTo>
                    <a:pt x="297527" y="0"/>
                  </a:lnTo>
                  <a:lnTo>
                    <a:pt x="297527" y="173530"/>
                  </a:lnTo>
                  <a:lnTo>
                    <a:pt x="0" y="173530"/>
                  </a:lnTo>
                  <a:close/>
                </a:path>
              </a:pathLst>
            </a:custGeom>
            <a:solidFill>
              <a:srgbClr val="000000">
                <a:alpha val="0"/>
              </a:srgbClr>
            </a:solidFill>
            <a:ln w="47625" cap="sq">
              <a:solidFill>
                <a:srgbClr val="00BF63"/>
              </a:solidFill>
              <a:prstDash val="solid"/>
              <a:miter/>
            </a:ln>
          </p:spPr>
        </p:sp>
        <p:sp>
          <p:nvSpPr>
            <p:cNvPr id="17" name="TextBox 17"/>
            <p:cNvSpPr txBox="1"/>
            <p:nvPr/>
          </p:nvSpPr>
          <p:spPr>
            <a:xfrm>
              <a:off x="0" y="-57150"/>
              <a:ext cx="297527" cy="230680"/>
            </a:xfrm>
            <a:prstGeom prst="rect">
              <a:avLst/>
            </a:prstGeom>
          </p:spPr>
          <p:txBody>
            <a:bodyPr lIns="50800" tIns="50800" rIns="50800" bIns="50800" rtlCol="0" anchor="ctr"/>
            <a:lstStyle/>
            <a:p>
              <a:pPr algn="ctr">
                <a:lnSpc>
                  <a:spcPts val="3640"/>
                </a:lnSpc>
              </a:pPr>
              <a:endParaRPr/>
            </a:p>
          </p:txBody>
        </p:sp>
      </p:grpSp>
      <p:grpSp>
        <p:nvGrpSpPr>
          <p:cNvPr id="18" name="Group 18"/>
          <p:cNvGrpSpPr/>
          <p:nvPr/>
        </p:nvGrpSpPr>
        <p:grpSpPr>
          <a:xfrm>
            <a:off x="0" y="9341015"/>
            <a:ext cx="1293184" cy="945985"/>
            <a:chOff x="0" y="0"/>
            <a:chExt cx="340592" cy="249148"/>
          </a:xfrm>
        </p:grpSpPr>
        <p:sp>
          <p:nvSpPr>
            <p:cNvPr id="19" name="Freeform 19"/>
            <p:cNvSpPr/>
            <p:nvPr/>
          </p:nvSpPr>
          <p:spPr>
            <a:xfrm>
              <a:off x="0" y="0"/>
              <a:ext cx="340592" cy="249148"/>
            </a:xfrm>
            <a:custGeom>
              <a:avLst/>
              <a:gdLst/>
              <a:ahLst/>
              <a:cxnLst/>
              <a:rect l="l" t="t" r="r" b="b"/>
              <a:pathLst>
                <a:path w="340592" h="249148">
                  <a:moveTo>
                    <a:pt x="0" y="0"/>
                  </a:moveTo>
                  <a:lnTo>
                    <a:pt x="340592" y="0"/>
                  </a:lnTo>
                  <a:lnTo>
                    <a:pt x="340592" y="249148"/>
                  </a:lnTo>
                  <a:lnTo>
                    <a:pt x="0" y="249148"/>
                  </a:lnTo>
                  <a:close/>
                </a:path>
              </a:pathLst>
            </a:custGeom>
            <a:solidFill>
              <a:srgbClr val="2C92D5"/>
            </a:solidFill>
          </p:spPr>
        </p:sp>
        <p:sp>
          <p:nvSpPr>
            <p:cNvPr id="20" name="TextBox 20"/>
            <p:cNvSpPr txBox="1"/>
            <p:nvPr/>
          </p:nvSpPr>
          <p:spPr>
            <a:xfrm>
              <a:off x="0" y="-76200"/>
              <a:ext cx="340592" cy="325348"/>
            </a:xfrm>
            <a:prstGeom prst="rect">
              <a:avLst/>
            </a:prstGeom>
          </p:spPr>
          <p:txBody>
            <a:bodyPr lIns="50800" tIns="50800" rIns="50800" bIns="50800" rtlCol="0" anchor="ctr"/>
            <a:lstStyle/>
            <a:p>
              <a:pPr algn="ctr">
                <a:lnSpc>
                  <a:spcPts val="5599"/>
                </a:lnSpc>
              </a:pPr>
              <a:r>
                <a:rPr lang="en-US" sz="3999" spc="199">
                  <a:solidFill>
                    <a:srgbClr val="FFFFFF"/>
                  </a:solidFill>
                  <a:latin typeface="Aileron Ultra-Bold"/>
                </a:rPr>
                <a:t>4</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0" y="2704337"/>
            <a:ext cx="18288000" cy="6167285"/>
          </a:xfrm>
          <a:custGeom>
            <a:avLst/>
            <a:gdLst/>
            <a:ahLst/>
            <a:cxnLst/>
            <a:rect l="l" t="t" r="r" b="b"/>
            <a:pathLst>
              <a:path w="18288000" h="6167285">
                <a:moveTo>
                  <a:pt x="0" y="0"/>
                </a:moveTo>
                <a:lnTo>
                  <a:pt x="18288000" y="0"/>
                </a:lnTo>
                <a:lnTo>
                  <a:pt x="18288000" y="6167285"/>
                </a:lnTo>
                <a:lnTo>
                  <a:pt x="0" y="6167285"/>
                </a:lnTo>
                <a:lnTo>
                  <a:pt x="0" y="0"/>
                </a:lnTo>
                <a:close/>
              </a:path>
            </a:pathLst>
          </a:custGeom>
          <a:blipFill>
            <a:blip r:embed="rId2"/>
            <a:stretch>
              <a:fillRect b="-14899"/>
            </a:stretch>
          </a:blipFill>
          <a:ln w="38100" cap="sq">
            <a:solidFill>
              <a:srgbClr val="000000"/>
            </a:solidFill>
            <a:prstDash val="solid"/>
            <a:miter/>
          </a:ln>
        </p:spPr>
      </p:sp>
      <p:sp>
        <p:nvSpPr>
          <p:cNvPr id="3" name="TextBox 3"/>
          <p:cNvSpPr txBox="1"/>
          <p:nvPr/>
        </p:nvSpPr>
        <p:spPr>
          <a:xfrm>
            <a:off x="0" y="8795422"/>
            <a:ext cx="11291633" cy="462878"/>
          </a:xfrm>
          <a:prstGeom prst="rect">
            <a:avLst/>
          </a:prstGeom>
        </p:spPr>
        <p:txBody>
          <a:bodyPr lIns="0" tIns="0" rIns="0" bIns="0" rtlCol="0" anchor="t">
            <a:spAutoFit/>
          </a:bodyPr>
          <a:lstStyle/>
          <a:p>
            <a:pPr algn="ctr">
              <a:lnSpc>
                <a:spcPts val="3706"/>
              </a:lnSpc>
            </a:pPr>
            <a:r>
              <a:rPr lang="en-US" sz="2647">
                <a:solidFill>
                  <a:srgbClr val="000000"/>
                </a:solidFill>
                <a:latin typeface="Arimo"/>
              </a:rPr>
              <a:t>XC214012: Blyth's Reed Warbler (Acrocephalus dumetorum) by Pankaj Lad</a:t>
            </a:r>
          </a:p>
        </p:txBody>
      </p:sp>
      <p:grpSp>
        <p:nvGrpSpPr>
          <p:cNvPr id="4" name="Group 4"/>
          <p:cNvGrpSpPr/>
          <p:nvPr/>
        </p:nvGrpSpPr>
        <p:grpSpPr>
          <a:xfrm>
            <a:off x="0" y="9341015"/>
            <a:ext cx="1293184" cy="945985"/>
            <a:chOff x="0" y="0"/>
            <a:chExt cx="340592" cy="249148"/>
          </a:xfrm>
        </p:grpSpPr>
        <p:sp>
          <p:nvSpPr>
            <p:cNvPr id="5" name="Freeform 5"/>
            <p:cNvSpPr/>
            <p:nvPr/>
          </p:nvSpPr>
          <p:spPr>
            <a:xfrm>
              <a:off x="0" y="0"/>
              <a:ext cx="340592" cy="249148"/>
            </a:xfrm>
            <a:custGeom>
              <a:avLst/>
              <a:gdLst/>
              <a:ahLst/>
              <a:cxnLst/>
              <a:rect l="l" t="t" r="r" b="b"/>
              <a:pathLst>
                <a:path w="340592" h="249148">
                  <a:moveTo>
                    <a:pt x="0" y="0"/>
                  </a:moveTo>
                  <a:lnTo>
                    <a:pt x="340592" y="0"/>
                  </a:lnTo>
                  <a:lnTo>
                    <a:pt x="340592" y="249148"/>
                  </a:lnTo>
                  <a:lnTo>
                    <a:pt x="0" y="249148"/>
                  </a:lnTo>
                  <a:close/>
                </a:path>
              </a:pathLst>
            </a:custGeom>
            <a:solidFill>
              <a:srgbClr val="2C92D5"/>
            </a:solidFill>
          </p:spPr>
        </p:sp>
        <p:sp>
          <p:nvSpPr>
            <p:cNvPr id="6" name="TextBox 6"/>
            <p:cNvSpPr txBox="1"/>
            <p:nvPr/>
          </p:nvSpPr>
          <p:spPr>
            <a:xfrm>
              <a:off x="0" y="-76200"/>
              <a:ext cx="340592" cy="325348"/>
            </a:xfrm>
            <a:prstGeom prst="rect">
              <a:avLst/>
            </a:prstGeom>
          </p:spPr>
          <p:txBody>
            <a:bodyPr lIns="50800" tIns="50800" rIns="50800" bIns="50800" rtlCol="0" anchor="ctr"/>
            <a:lstStyle/>
            <a:p>
              <a:pPr algn="ctr">
                <a:lnSpc>
                  <a:spcPts val="5599"/>
                </a:lnSpc>
              </a:pPr>
              <a:r>
                <a:rPr lang="en-US" sz="3999" spc="199">
                  <a:solidFill>
                    <a:srgbClr val="FFFFFF"/>
                  </a:solidFill>
                  <a:latin typeface="Aileron Ultra-Bold"/>
                </a:rPr>
                <a:t>4</a:t>
              </a: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504322" y="2930665"/>
            <a:ext cx="17279355" cy="4425670"/>
          </a:xfrm>
          <a:custGeom>
            <a:avLst/>
            <a:gdLst/>
            <a:ahLst/>
            <a:cxnLst/>
            <a:rect l="l" t="t" r="r" b="b"/>
            <a:pathLst>
              <a:path w="17279355" h="4425670">
                <a:moveTo>
                  <a:pt x="0" y="0"/>
                </a:moveTo>
                <a:lnTo>
                  <a:pt x="17279356" y="0"/>
                </a:lnTo>
                <a:lnTo>
                  <a:pt x="17279356" y="4425670"/>
                </a:lnTo>
                <a:lnTo>
                  <a:pt x="0" y="4425670"/>
                </a:lnTo>
                <a:lnTo>
                  <a:pt x="0" y="0"/>
                </a:lnTo>
                <a:close/>
              </a:path>
            </a:pathLst>
          </a:custGeom>
          <a:blipFill>
            <a:blip r:embed="rId2"/>
            <a:stretch>
              <a:fillRect/>
            </a:stretch>
          </a:blipFill>
        </p:spPr>
      </p:sp>
      <p:sp>
        <p:nvSpPr>
          <p:cNvPr id="3" name="TextBox 3"/>
          <p:cNvSpPr txBox="1"/>
          <p:nvPr/>
        </p:nvSpPr>
        <p:spPr>
          <a:xfrm>
            <a:off x="1028700" y="719043"/>
            <a:ext cx="16230600" cy="1228725"/>
          </a:xfrm>
          <a:prstGeom prst="rect">
            <a:avLst/>
          </a:prstGeom>
        </p:spPr>
        <p:txBody>
          <a:bodyPr lIns="0" tIns="0" rIns="0" bIns="0" rtlCol="0" anchor="t">
            <a:spAutoFit/>
          </a:bodyPr>
          <a:lstStyle/>
          <a:p>
            <a:pPr marL="0" lvl="0" indent="0">
              <a:lnSpc>
                <a:spcPts val="9600"/>
              </a:lnSpc>
              <a:spcBef>
                <a:spcPct val="0"/>
              </a:spcBef>
            </a:pPr>
            <a:r>
              <a:rPr lang="en-US" sz="8000" spc="-80">
                <a:solidFill>
                  <a:srgbClr val="000000"/>
                </a:solidFill>
                <a:latin typeface="Fira Sans Bold"/>
              </a:rPr>
              <a:t>Workplan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2187554" y="1568574"/>
            <a:ext cx="4854924" cy="8043471"/>
          </a:xfrm>
          <a:custGeom>
            <a:avLst/>
            <a:gdLst/>
            <a:ahLst/>
            <a:cxnLst/>
            <a:rect l="l" t="t" r="r" b="b"/>
            <a:pathLst>
              <a:path w="4854924" h="8043471">
                <a:moveTo>
                  <a:pt x="0" y="0"/>
                </a:moveTo>
                <a:lnTo>
                  <a:pt x="4854924" y="0"/>
                </a:lnTo>
                <a:lnTo>
                  <a:pt x="4854924" y="8043471"/>
                </a:lnTo>
                <a:lnTo>
                  <a:pt x="0" y="8043471"/>
                </a:lnTo>
                <a:lnTo>
                  <a:pt x="0" y="0"/>
                </a:lnTo>
                <a:close/>
              </a:path>
            </a:pathLst>
          </a:custGeom>
          <a:blipFill>
            <a:blip r:embed="rId2"/>
            <a:stretch>
              <a:fillRect l="-17958" t="-3496" r="-6951" b="-13636"/>
            </a:stretch>
          </a:blipFill>
        </p:spPr>
      </p:sp>
      <p:sp>
        <p:nvSpPr>
          <p:cNvPr id="3" name="TextBox 3"/>
          <p:cNvSpPr txBox="1"/>
          <p:nvPr/>
        </p:nvSpPr>
        <p:spPr>
          <a:xfrm>
            <a:off x="1028700" y="719043"/>
            <a:ext cx="16230600" cy="1228725"/>
          </a:xfrm>
          <a:prstGeom prst="rect">
            <a:avLst/>
          </a:prstGeom>
        </p:spPr>
        <p:txBody>
          <a:bodyPr lIns="0" tIns="0" rIns="0" bIns="0" rtlCol="0" anchor="t">
            <a:spAutoFit/>
          </a:bodyPr>
          <a:lstStyle/>
          <a:p>
            <a:pPr marL="0" lvl="0" indent="0">
              <a:lnSpc>
                <a:spcPts val="9600"/>
              </a:lnSpc>
              <a:spcBef>
                <a:spcPct val="0"/>
              </a:spcBef>
            </a:pPr>
            <a:r>
              <a:rPr lang="en-US" sz="8000" spc="-80">
                <a:solidFill>
                  <a:srgbClr val="000000"/>
                </a:solidFill>
                <a:latin typeface="Fira Sans Bold"/>
              </a:rPr>
              <a:t>Acknowledgements</a:t>
            </a:r>
          </a:p>
        </p:txBody>
      </p:sp>
      <p:sp>
        <p:nvSpPr>
          <p:cNvPr id="4" name="TextBox 4"/>
          <p:cNvSpPr txBox="1"/>
          <p:nvPr/>
        </p:nvSpPr>
        <p:spPr>
          <a:xfrm>
            <a:off x="1028700" y="2497859"/>
            <a:ext cx="8917166" cy="6127751"/>
          </a:xfrm>
          <a:prstGeom prst="rect">
            <a:avLst/>
          </a:prstGeom>
        </p:spPr>
        <p:txBody>
          <a:bodyPr lIns="0" tIns="0" rIns="0" bIns="0" rtlCol="0" anchor="t">
            <a:spAutoFit/>
          </a:bodyPr>
          <a:lstStyle/>
          <a:p>
            <a:pPr>
              <a:lnSpc>
                <a:spcPts val="3499"/>
              </a:lnSpc>
            </a:pPr>
            <a:r>
              <a:rPr lang="en-US" sz="2499">
                <a:solidFill>
                  <a:srgbClr val="000000"/>
                </a:solidFill>
                <a:latin typeface="Arimo"/>
              </a:rPr>
              <a:t>Dr. Anand Krishnan, JNCASR</a:t>
            </a:r>
          </a:p>
          <a:p>
            <a:pPr>
              <a:lnSpc>
                <a:spcPts val="3499"/>
              </a:lnSpc>
            </a:pPr>
            <a:r>
              <a:rPr lang="en-US" sz="2499">
                <a:solidFill>
                  <a:srgbClr val="000000"/>
                </a:solidFill>
                <a:latin typeface="Arimo"/>
              </a:rPr>
              <a:t>Dr. Umesh Srinivasan, CES-IISc</a:t>
            </a:r>
          </a:p>
          <a:p>
            <a:pPr>
              <a:lnSpc>
                <a:spcPts val="3499"/>
              </a:lnSpc>
            </a:pPr>
            <a:r>
              <a:rPr lang="en-US" sz="2499">
                <a:solidFill>
                  <a:srgbClr val="000000"/>
                </a:solidFill>
                <a:latin typeface="Arimo"/>
              </a:rPr>
              <a:t>Dr. Eben Goodale, XJTLU</a:t>
            </a:r>
          </a:p>
          <a:p>
            <a:pPr>
              <a:lnSpc>
                <a:spcPts val="3499"/>
              </a:lnSpc>
            </a:pPr>
            <a:r>
              <a:rPr lang="en-US" sz="2499">
                <a:solidFill>
                  <a:srgbClr val="000000"/>
                </a:solidFill>
                <a:latin typeface="Arimo"/>
              </a:rPr>
              <a:t>Abhijith A V, JNCASR</a:t>
            </a:r>
          </a:p>
          <a:p>
            <a:pPr>
              <a:lnSpc>
                <a:spcPts val="3499"/>
              </a:lnSpc>
            </a:pPr>
            <a:r>
              <a:rPr lang="en-US" sz="2499">
                <a:solidFill>
                  <a:srgbClr val="000000"/>
                </a:solidFill>
                <a:latin typeface="Arimo"/>
              </a:rPr>
              <a:t>Dr. Rohit Naniwadekar, NCF</a:t>
            </a:r>
          </a:p>
          <a:p>
            <a:pPr>
              <a:lnSpc>
                <a:spcPts val="3499"/>
              </a:lnSpc>
            </a:pPr>
            <a:r>
              <a:rPr lang="en-US" sz="2499">
                <a:solidFill>
                  <a:srgbClr val="000000"/>
                </a:solidFill>
                <a:latin typeface="Arimo"/>
              </a:rPr>
              <a:t>Uddipana Kalita, NCBS</a:t>
            </a:r>
          </a:p>
          <a:p>
            <a:pPr>
              <a:lnSpc>
                <a:spcPts val="3499"/>
              </a:lnSpc>
            </a:pPr>
            <a:r>
              <a:rPr lang="en-US" sz="2499">
                <a:solidFill>
                  <a:srgbClr val="000000"/>
                </a:solidFill>
                <a:latin typeface="Arimo"/>
              </a:rPr>
              <a:t>Shashank Dalvi, NCBS</a:t>
            </a:r>
          </a:p>
          <a:p>
            <a:pPr>
              <a:lnSpc>
                <a:spcPts val="3499"/>
              </a:lnSpc>
            </a:pPr>
            <a:r>
              <a:rPr lang="en-US" sz="2499">
                <a:solidFill>
                  <a:srgbClr val="000000"/>
                </a:solidFill>
                <a:latin typeface="Arimo"/>
              </a:rPr>
              <a:t>Chintan Sheth, NCBS</a:t>
            </a:r>
          </a:p>
          <a:p>
            <a:pPr>
              <a:lnSpc>
                <a:spcPts val="3499"/>
              </a:lnSpc>
            </a:pPr>
            <a:r>
              <a:rPr lang="en-US" sz="2499">
                <a:solidFill>
                  <a:srgbClr val="000000"/>
                </a:solidFill>
                <a:latin typeface="Arimo"/>
              </a:rPr>
              <a:t>Dr. Trevor Price, UChicago</a:t>
            </a:r>
          </a:p>
          <a:p>
            <a:pPr>
              <a:lnSpc>
                <a:spcPts val="3499"/>
              </a:lnSpc>
            </a:pPr>
            <a:r>
              <a:rPr lang="en-US" sz="2499">
                <a:solidFill>
                  <a:srgbClr val="000000"/>
                </a:solidFill>
                <a:latin typeface="Arimo"/>
              </a:rPr>
              <a:t>Dr. Sandeep Pulla, LTEO</a:t>
            </a:r>
          </a:p>
          <a:p>
            <a:pPr>
              <a:lnSpc>
                <a:spcPts val="3499"/>
              </a:lnSpc>
            </a:pPr>
            <a:r>
              <a:rPr lang="en-US" sz="2499">
                <a:solidFill>
                  <a:srgbClr val="000000"/>
                </a:solidFill>
                <a:latin typeface="Arimo"/>
              </a:rPr>
              <a:t>Sidharth Srinivasan, NCF</a:t>
            </a:r>
          </a:p>
          <a:p>
            <a:pPr>
              <a:lnSpc>
                <a:spcPts val="3499"/>
              </a:lnSpc>
            </a:pPr>
            <a:r>
              <a:rPr lang="en-US" sz="2499">
                <a:solidFill>
                  <a:srgbClr val="000000"/>
                </a:solidFill>
                <a:latin typeface="Arimo"/>
              </a:rPr>
              <a:t>Dr. Vivek Ramachandran, NCBS</a:t>
            </a:r>
          </a:p>
          <a:p>
            <a:pPr>
              <a:lnSpc>
                <a:spcPts val="3499"/>
              </a:lnSpc>
            </a:pPr>
            <a:r>
              <a:rPr lang="en-US" sz="2499">
                <a:solidFill>
                  <a:srgbClr val="000000"/>
                </a:solidFill>
                <a:latin typeface="Arimo"/>
              </a:rPr>
              <a:t>Dr. Jayashree Ratnam, NCBS</a:t>
            </a:r>
          </a:p>
          <a:p>
            <a:pPr>
              <a:lnSpc>
                <a:spcPts val="3499"/>
              </a:lnSpc>
            </a:pPr>
            <a:r>
              <a:rPr lang="en-US" sz="2499">
                <a:solidFill>
                  <a:srgbClr val="000000"/>
                </a:solidFill>
                <a:latin typeface="Arimo"/>
              </a:rPr>
              <a:t>All my wonderful, beautiful, lovely batchmates</a:t>
            </a:r>
          </a:p>
        </p:txBody>
      </p:sp>
      <p:sp>
        <p:nvSpPr>
          <p:cNvPr id="5" name="TextBox 5"/>
          <p:cNvSpPr txBox="1"/>
          <p:nvPr/>
        </p:nvSpPr>
        <p:spPr>
          <a:xfrm>
            <a:off x="15943251" y="9230507"/>
            <a:ext cx="1003977" cy="273459"/>
          </a:xfrm>
          <a:prstGeom prst="rect">
            <a:avLst/>
          </a:prstGeom>
        </p:spPr>
        <p:txBody>
          <a:bodyPr lIns="0" tIns="0" rIns="0" bIns="0" rtlCol="0" anchor="t">
            <a:spAutoFit/>
          </a:bodyPr>
          <a:lstStyle/>
          <a:p>
            <a:pPr algn="ctr">
              <a:lnSpc>
                <a:spcPts val="2164"/>
              </a:lnSpc>
            </a:pPr>
            <a:r>
              <a:rPr lang="en-US" sz="1546">
                <a:solidFill>
                  <a:srgbClr val="000000"/>
                </a:solidFill>
                <a:latin typeface="Arimo"/>
              </a:rPr>
              <a:t>John Gould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28700" y="2004066"/>
            <a:ext cx="12692326" cy="7459382"/>
          </a:xfrm>
          <a:prstGeom prst="rect">
            <a:avLst/>
          </a:prstGeom>
        </p:spPr>
        <p:txBody>
          <a:bodyPr lIns="0" tIns="0" rIns="0" bIns="0" rtlCol="0" anchor="t">
            <a:spAutoFit/>
          </a:bodyPr>
          <a:lstStyle/>
          <a:p>
            <a:pPr marL="393706" lvl="1" indent="-196853">
              <a:lnSpc>
                <a:spcPts val="2552"/>
              </a:lnSpc>
              <a:buFont typeface="Arial"/>
              <a:buChar char="•"/>
            </a:pPr>
            <a:r>
              <a:rPr lang="en-US" sz="1823">
                <a:solidFill>
                  <a:srgbClr val="000000"/>
                </a:solidFill>
                <a:latin typeface="Arimo"/>
              </a:rPr>
              <a:t>Winterbottom, J. M. 1943. On woodland bird parties in northern Rhodesia. Ibis, 84, 437–442.</a:t>
            </a:r>
          </a:p>
          <a:p>
            <a:pPr marL="393706" lvl="1" indent="-196853">
              <a:lnSpc>
                <a:spcPts val="2552"/>
              </a:lnSpc>
              <a:buFont typeface="Arial"/>
              <a:buChar char="•"/>
            </a:pPr>
            <a:r>
              <a:rPr lang="en-US" sz="1823">
                <a:solidFill>
                  <a:srgbClr val="000000"/>
                </a:solidFill>
                <a:latin typeface="Arimo"/>
              </a:rPr>
              <a:t>Krebs, J. R. 1973. Social learning and the adaptive significance of mixed-species flocks of chickadees. Canadian Journal of Zoology, 51, 1275–1288.</a:t>
            </a:r>
          </a:p>
          <a:p>
            <a:pPr marL="393706" lvl="1" indent="-196853">
              <a:lnSpc>
                <a:spcPts val="2552"/>
              </a:lnSpc>
              <a:buFont typeface="Arial"/>
              <a:buChar char="•"/>
            </a:pPr>
            <a:r>
              <a:rPr lang="en-US" sz="1823">
                <a:solidFill>
                  <a:srgbClr val="000000"/>
                </a:solidFill>
                <a:latin typeface="Arimo"/>
              </a:rPr>
              <a:t>Beauchamp, G. 2005. Does group foraging promote efficient exploitation of resources? Oikos, 111, 403–407, doi:10.1111/j.0030-1299.2005.14136.x.</a:t>
            </a:r>
          </a:p>
          <a:p>
            <a:pPr marL="393706" lvl="1" indent="-196853">
              <a:lnSpc>
                <a:spcPts val="2552"/>
              </a:lnSpc>
              <a:buFont typeface="Arial"/>
              <a:buChar char="•"/>
            </a:pPr>
            <a:r>
              <a:rPr lang="en-US" sz="1823">
                <a:solidFill>
                  <a:srgbClr val="000000"/>
                </a:solidFill>
                <a:latin typeface="Arimo"/>
              </a:rPr>
              <a:t>Hamilton, W. D. 1971. Geometry for the selfish herd. Journal of Theoretical Biology, 31, 295–311.</a:t>
            </a:r>
          </a:p>
          <a:p>
            <a:pPr marL="393706" lvl="1" indent="-196853">
              <a:lnSpc>
                <a:spcPts val="2552"/>
              </a:lnSpc>
              <a:buFont typeface="Arial"/>
              <a:buChar char="•"/>
            </a:pPr>
            <a:r>
              <a:rPr lang="en-US" sz="1823">
                <a:solidFill>
                  <a:srgbClr val="000000"/>
                </a:solidFill>
                <a:latin typeface="Arimo"/>
              </a:rPr>
              <a:t>Foster, W. A. &amp; Treherne, J. E. 1981. Evidence for the dilution effect in the selfish herd from fish predation on a marine insect. Nature, 293, 466–467, doi:10.1038/ 293466a0.</a:t>
            </a:r>
          </a:p>
          <a:p>
            <a:pPr marL="393706" lvl="1" indent="-196853">
              <a:lnSpc>
                <a:spcPts val="2552"/>
              </a:lnSpc>
              <a:buFont typeface="Arial"/>
              <a:buChar char="•"/>
            </a:pPr>
            <a:r>
              <a:rPr lang="en-US" sz="1823">
                <a:solidFill>
                  <a:srgbClr val="000000"/>
                </a:solidFill>
                <a:latin typeface="Arimo"/>
              </a:rPr>
              <a:t>Inman, A. J. &amp; Krebs, J. 1987. Predation and group living. Trends in Ecology &amp; Evolution, 2, 31–32, doi:10.1016/0169-5347(87)90093-0</a:t>
            </a:r>
          </a:p>
          <a:p>
            <a:pPr marL="393706" lvl="1" indent="-196853">
              <a:lnSpc>
                <a:spcPts val="2552"/>
              </a:lnSpc>
              <a:buFont typeface="Arial"/>
              <a:buChar char="•"/>
            </a:pPr>
            <a:r>
              <a:rPr lang="en-US" sz="1823">
                <a:solidFill>
                  <a:srgbClr val="000000"/>
                </a:solidFill>
                <a:latin typeface="Arimo"/>
              </a:rPr>
              <a:t>Pulliam, H. R. 1973. On the advantages of flocking. Journal of Theoretical Biology, 38, 419–422.</a:t>
            </a:r>
          </a:p>
          <a:p>
            <a:pPr marL="393706" lvl="1" indent="-196853">
              <a:lnSpc>
                <a:spcPts val="2552"/>
              </a:lnSpc>
              <a:buFont typeface="Arial"/>
              <a:buChar char="•"/>
            </a:pPr>
            <a:r>
              <a:rPr lang="en-US" sz="1823">
                <a:solidFill>
                  <a:srgbClr val="000000"/>
                </a:solidFill>
                <a:latin typeface="Arimo"/>
              </a:rPr>
              <a:t>Srinivasan, U., Raza, R.H. and Quader, S. (2010), The nuclear question: rethinking species importance in multi-species animal groups. Journal of Animal Ecology, 79: 948-954. </a:t>
            </a:r>
            <a:r>
              <a:rPr lang="en-US" sz="1823" u="sng">
                <a:solidFill>
                  <a:srgbClr val="000000"/>
                </a:solidFill>
                <a:latin typeface="Arimo"/>
                <a:hlinkClick r:id="rId2" tooltip="https://doi.org/10.1111/j.1365-2656.2010.01707.x"/>
              </a:rPr>
              <a:t>https://doi.org/10.1111/j.1365-2656.2010.01707.x</a:t>
            </a:r>
          </a:p>
          <a:p>
            <a:pPr marL="393706" lvl="1" indent="-196853">
              <a:lnSpc>
                <a:spcPts val="2552"/>
              </a:lnSpc>
              <a:buFont typeface="Arial"/>
              <a:buChar char="•"/>
            </a:pPr>
            <a:r>
              <a:rPr lang="en-US" sz="1823">
                <a:solidFill>
                  <a:srgbClr val="000000"/>
                </a:solidFill>
                <a:latin typeface="Arimo"/>
              </a:rPr>
              <a:t>Srinivasan, U., Raza, R. H., &amp; Quader, S. (2012). Patterns of species participation across multiple mixed-species flock types in a tropical forest in northeastern India. Journal of Natural History, 46(43-44), 2749-2762.</a:t>
            </a:r>
          </a:p>
          <a:p>
            <a:pPr marL="393706" lvl="1" indent="-196853">
              <a:lnSpc>
                <a:spcPts val="2552"/>
              </a:lnSpc>
              <a:buFont typeface="Arial"/>
              <a:buChar char="•"/>
            </a:pPr>
            <a:r>
              <a:rPr lang="en-US" sz="1823">
                <a:solidFill>
                  <a:srgbClr val="000000"/>
                </a:solidFill>
                <a:latin typeface="Arimo"/>
              </a:rPr>
              <a:t>Pagani‐Núñez, E., Xia, X., Beauchamp, G., He, R., Husson, J. H., Liang, D., &amp; Goodale, E. (2018). Are vocal characteristics related to leadership patterns in mixed‐species bird flocks?. Journal of Avian Biology, 49(5), jav-01674.</a:t>
            </a:r>
          </a:p>
          <a:p>
            <a:pPr marL="393706" lvl="1" indent="-196853">
              <a:lnSpc>
                <a:spcPts val="2552"/>
              </a:lnSpc>
              <a:buFont typeface="Arial"/>
              <a:buChar char="•"/>
            </a:pPr>
            <a:r>
              <a:rPr lang="en-US" sz="1823">
                <a:solidFill>
                  <a:srgbClr val="000000"/>
                </a:solidFill>
                <a:latin typeface="Arimo"/>
              </a:rPr>
              <a:t>Colorado, Gabriel J., and Amanda D. Rodewald. "Assembly patterns of mixed‐species avian flocks in the Andes." Journal of Animal Ecology 84.2 (2015): 386-395.</a:t>
            </a:r>
          </a:p>
          <a:p>
            <a:pPr marL="393706" lvl="1" indent="-196853">
              <a:lnSpc>
                <a:spcPts val="2552"/>
              </a:lnSpc>
              <a:buFont typeface="Arial"/>
              <a:buChar char="•"/>
            </a:pPr>
            <a:r>
              <a:rPr lang="en-US" sz="1823">
                <a:solidFill>
                  <a:srgbClr val="000000"/>
                </a:solidFill>
                <a:latin typeface="Arimo"/>
              </a:rPr>
              <a:t>Goodale, Eben, and Sarath W. Kotagama. "Alarm calling in Sri Lankan mixed-species bird flocks." The Auk 122.1 (2005): 108-120.</a:t>
            </a:r>
          </a:p>
          <a:p>
            <a:pPr marL="393706" lvl="1" indent="-196853">
              <a:lnSpc>
                <a:spcPts val="2552"/>
              </a:lnSpc>
              <a:buFont typeface="Arial"/>
              <a:buChar char="•"/>
            </a:pPr>
            <a:r>
              <a:rPr lang="en-US" sz="1823">
                <a:solidFill>
                  <a:srgbClr val="000000"/>
                </a:solidFill>
                <a:latin typeface="Arimo"/>
              </a:rPr>
              <a:t>Mangini, G. Giselle, et al. "A classification scheme for mixed-species bird flocks." Philosophical Transactions of the Royal Society B 378.1878 (2023): 20220100.</a:t>
            </a:r>
          </a:p>
        </p:txBody>
      </p:sp>
      <p:sp>
        <p:nvSpPr>
          <p:cNvPr id="3" name="Freeform 3"/>
          <p:cNvSpPr/>
          <p:nvPr/>
        </p:nvSpPr>
        <p:spPr>
          <a:xfrm>
            <a:off x="14106667" y="2980721"/>
            <a:ext cx="4060164" cy="5553012"/>
          </a:xfrm>
          <a:custGeom>
            <a:avLst/>
            <a:gdLst/>
            <a:ahLst/>
            <a:cxnLst/>
            <a:rect l="l" t="t" r="r" b="b"/>
            <a:pathLst>
              <a:path w="4060164" h="5553012">
                <a:moveTo>
                  <a:pt x="0" y="0"/>
                </a:moveTo>
                <a:lnTo>
                  <a:pt x="4060165" y="0"/>
                </a:lnTo>
                <a:lnTo>
                  <a:pt x="4060165" y="5553012"/>
                </a:lnTo>
                <a:lnTo>
                  <a:pt x="0" y="5553012"/>
                </a:lnTo>
                <a:lnTo>
                  <a:pt x="0" y="0"/>
                </a:lnTo>
                <a:close/>
              </a:path>
            </a:pathLst>
          </a:custGeom>
          <a:blipFill>
            <a:blip r:embed="rId3"/>
            <a:stretch>
              <a:fillRect/>
            </a:stretch>
          </a:blipFill>
        </p:spPr>
      </p:sp>
      <p:sp>
        <p:nvSpPr>
          <p:cNvPr id="4" name="TextBox 4"/>
          <p:cNvSpPr txBox="1"/>
          <p:nvPr/>
        </p:nvSpPr>
        <p:spPr>
          <a:xfrm>
            <a:off x="1028700" y="390525"/>
            <a:ext cx="16230600" cy="1228725"/>
          </a:xfrm>
          <a:prstGeom prst="rect">
            <a:avLst/>
          </a:prstGeom>
        </p:spPr>
        <p:txBody>
          <a:bodyPr lIns="0" tIns="0" rIns="0" bIns="0" rtlCol="0" anchor="t">
            <a:spAutoFit/>
          </a:bodyPr>
          <a:lstStyle/>
          <a:p>
            <a:pPr marL="0" lvl="0" indent="0">
              <a:lnSpc>
                <a:spcPts val="9600"/>
              </a:lnSpc>
              <a:spcBef>
                <a:spcPct val="0"/>
              </a:spcBef>
            </a:pPr>
            <a:r>
              <a:rPr lang="en-US" sz="8000" spc="-80">
                <a:solidFill>
                  <a:srgbClr val="000000"/>
                </a:solidFill>
                <a:latin typeface="Fira Sans Bold"/>
              </a:rPr>
              <a:t>References</a:t>
            </a:r>
          </a:p>
        </p:txBody>
      </p:sp>
      <p:sp>
        <p:nvSpPr>
          <p:cNvPr id="5" name="TextBox 5"/>
          <p:cNvSpPr txBox="1"/>
          <p:nvPr/>
        </p:nvSpPr>
        <p:spPr>
          <a:xfrm>
            <a:off x="16971677" y="8414670"/>
            <a:ext cx="1027361" cy="257175"/>
          </a:xfrm>
          <a:prstGeom prst="rect">
            <a:avLst/>
          </a:prstGeom>
        </p:spPr>
        <p:txBody>
          <a:bodyPr lIns="0" tIns="0" rIns="0" bIns="0" rtlCol="0" anchor="t">
            <a:spAutoFit/>
          </a:bodyPr>
          <a:lstStyle/>
          <a:p>
            <a:pPr algn="ctr">
              <a:lnSpc>
                <a:spcPts val="2099"/>
              </a:lnSpc>
            </a:pPr>
            <a:r>
              <a:rPr lang="en-US" sz="1499">
                <a:solidFill>
                  <a:srgbClr val="000000"/>
                </a:solidFill>
                <a:latin typeface="Arimo"/>
              </a:rPr>
              <a:t>John Gould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6043238" y="2256824"/>
            <a:ext cx="6045712" cy="7484591"/>
          </a:xfrm>
          <a:custGeom>
            <a:avLst/>
            <a:gdLst/>
            <a:ahLst/>
            <a:cxnLst/>
            <a:rect l="l" t="t" r="r" b="b"/>
            <a:pathLst>
              <a:path w="6045712" h="7484591">
                <a:moveTo>
                  <a:pt x="0" y="0"/>
                </a:moveTo>
                <a:lnTo>
                  <a:pt x="6045712" y="0"/>
                </a:lnTo>
                <a:lnTo>
                  <a:pt x="6045712" y="7484591"/>
                </a:lnTo>
                <a:lnTo>
                  <a:pt x="0" y="7484591"/>
                </a:lnTo>
                <a:lnTo>
                  <a:pt x="0" y="0"/>
                </a:lnTo>
                <a:close/>
              </a:path>
            </a:pathLst>
          </a:custGeom>
          <a:blipFill>
            <a:blip r:embed="rId2"/>
            <a:stretch>
              <a:fillRect/>
            </a:stretch>
          </a:blipFill>
        </p:spPr>
      </p:sp>
      <p:sp>
        <p:nvSpPr>
          <p:cNvPr id="3" name="TextBox 3"/>
          <p:cNvSpPr txBox="1"/>
          <p:nvPr/>
        </p:nvSpPr>
        <p:spPr>
          <a:xfrm>
            <a:off x="1028700" y="719043"/>
            <a:ext cx="16230600" cy="1228725"/>
          </a:xfrm>
          <a:prstGeom prst="rect">
            <a:avLst/>
          </a:prstGeom>
        </p:spPr>
        <p:txBody>
          <a:bodyPr lIns="0" tIns="0" rIns="0" bIns="0" rtlCol="0" anchor="t">
            <a:spAutoFit/>
          </a:bodyPr>
          <a:lstStyle/>
          <a:p>
            <a:pPr marL="0" lvl="0" indent="0" algn="ctr">
              <a:lnSpc>
                <a:spcPts val="9600"/>
              </a:lnSpc>
              <a:spcBef>
                <a:spcPct val="0"/>
              </a:spcBef>
            </a:pPr>
            <a:r>
              <a:rPr lang="en-US" sz="8000" spc="-80">
                <a:solidFill>
                  <a:srgbClr val="000000"/>
                </a:solidFill>
                <a:latin typeface="Fira Sans Bold"/>
              </a:rPr>
              <a:t>Questions!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2959103" y="2521211"/>
            <a:ext cx="3314974" cy="3678898"/>
          </a:xfrm>
          <a:custGeom>
            <a:avLst/>
            <a:gdLst/>
            <a:ahLst/>
            <a:cxnLst/>
            <a:rect l="l" t="t" r="r" b="b"/>
            <a:pathLst>
              <a:path w="3314974" h="3678898">
                <a:moveTo>
                  <a:pt x="0" y="0"/>
                </a:moveTo>
                <a:lnTo>
                  <a:pt x="3314974" y="0"/>
                </a:lnTo>
                <a:lnTo>
                  <a:pt x="3314974" y="3678898"/>
                </a:lnTo>
                <a:lnTo>
                  <a:pt x="0" y="3678898"/>
                </a:lnTo>
                <a:lnTo>
                  <a:pt x="0" y="0"/>
                </a:lnTo>
                <a:close/>
              </a:path>
            </a:pathLst>
          </a:custGeom>
          <a:blipFill>
            <a:blip r:embed="rId2"/>
            <a:stretch>
              <a:fillRect/>
            </a:stretch>
          </a:blipFill>
        </p:spPr>
      </p:sp>
      <p:sp>
        <p:nvSpPr>
          <p:cNvPr id="3" name="TextBox 3"/>
          <p:cNvSpPr txBox="1"/>
          <p:nvPr/>
        </p:nvSpPr>
        <p:spPr>
          <a:xfrm>
            <a:off x="1028700" y="713382"/>
            <a:ext cx="16230600" cy="2571750"/>
          </a:xfrm>
          <a:prstGeom prst="rect">
            <a:avLst/>
          </a:prstGeom>
        </p:spPr>
        <p:txBody>
          <a:bodyPr lIns="0" tIns="0" rIns="0" bIns="0" rtlCol="0" anchor="t">
            <a:spAutoFit/>
          </a:bodyPr>
          <a:lstStyle/>
          <a:p>
            <a:pPr marL="0" lvl="0" indent="0">
              <a:lnSpc>
                <a:spcPts val="10199"/>
              </a:lnSpc>
              <a:spcBef>
                <a:spcPct val="0"/>
              </a:spcBef>
            </a:pPr>
            <a:r>
              <a:rPr lang="en-US" sz="8499" spc="-84">
                <a:solidFill>
                  <a:srgbClr val="000000"/>
                </a:solidFill>
                <a:latin typeface="Fira Sans Bold"/>
              </a:rPr>
              <a:t>Why do Birds form Mixed Species Flocks?</a:t>
            </a:r>
          </a:p>
        </p:txBody>
      </p:sp>
      <p:sp>
        <p:nvSpPr>
          <p:cNvPr id="4" name="TextBox 4"/>
          <p:cNvSpPr txBox="1"/>
          <p:nvPr/>
        </p:nvSpPr>
        <p:spPr>
          <a:xfrm>
            <a:off x="1028700" y="3884622"/>
            <a:ext cx="16230600" cy="6189346"/>
          </a:xfrm>
          <a:prstGeom prst="rect">
            <a:avLst/>
          </a:prstGeom>
        </p:spPr>
        <p:txBody>
          <a:bodyPr lIns="0" tIns="0" rIns="0" bIns="0" rtlCol="0" anchor="t">
            <a:spAutoFit/>
          </a:bodyPr>
          <a:lstStyle/>
          <a:p>
            <a:pPr>
              <a:lnSpc>
                <a:spcPts val="3779"/>
              </a:lnSpc>
            </a:pPr>
            <a:r>
              <a:rPr lang="en-US" sz="2699">
                <a:solidFill>
                  <a:srgbClr val="000000"/>
                </a:solidFill>
                <a:latin typeface="Arimo Bold"/>
              </a:rPr>
              <a:t>Increased foraging efficiency</a:t>
            </a:r>
            <a:r>
              <a:rPr lang="en-US" sz="2699">
                <a:solidFill>
                  <a:srgbClr val="000000"/>
                </a:solidFill>
                <a:latin typeface="Arimo"/>
              </a:rPr>
              <a:t> </a:t>
            </a:r>
          </a:p>
          <a:p>
            <a:pPr marL="582922" lvl="1" indent="-291461">
              <a:lnSpc>
                <a:spcPts val="3779"/>
              </a:lnSpc>
              <a:buFont typeface="Arial"/>
              <a:buChar char="•"/>
            </a:pPr>
            <a:r>
              <a:rPr lang="en-US" sz="2699">
                <a:solidFill>
                  <a:srgbClr val="000000"/>
                </a:solidFill>
                <a:latin typeface="Arimo"/>
              </a:rPr>
              <a:t>Feeding on arthropods flushed by other birds (Winterbottom 1943)</a:t>
            </a:r>
          </a:p>
          <a:p>
            <a:pPr marL="582922" lvl="1" indent="-291461">
              <a:lnSpc>
                <a:spcPts val="3779"/>
              </a:lnSpc>
              <a:buFont typeface="Arial"/>
              <a:buChar char="•"/>
            </a:pPr>
            <a:r>
              <a:rPr lang="en-US" sz="2699">
                <a:solidFill>
                  <a:srgbClr val="000000"/>
                </a:solidFill>
                <a:latin typeface="Arimo"/>
              </a:rPr>
              <a:t>Copying foraging locations (Krebs 1973)</a:t>
            </a:r>
          </a:p>
          <a:p>
            <a:pPr marL="582922" lvl="1" indent="-291461">
              <a:lnSpc>
                <a:spcPts val="3779"/>
              </a:lnSpc>
              <a:buFont typeface="Arial"/>
              <a:buChar char="•"/>
            </a:pPr>
            <a:r>
              <a:rPr lang="en-US" sz="2699">
                <a:solidFill>
                  <a:srgbClr val="000000"/>
                </a:solidFill>
                <a:latin typeface="Arimo"/>
              </a:rPr>
              <a:t>Avoiding previously exploited areas (Beauchamp 2005)</a:t>
            </a:r>
          </a:p>
          <a:p>
            <a:pPr>
              <a:lnSpc>
                <a:spcPts val="3779"/>
              </a:lnSpc>
            </a:pPr>
            <a:endParaRPr lang="en-US" sz="2699">
              <a:solidFill>
                <a:srgbClr val="000000"/>
              </a:solidFill>
              <a:latin typeface="Arimo"/>
            </a:endParaRPr>
          </a:p>
          <a:p>
            <a:pPr>
              <a:lnSpc>
                <a:spcPts val="3779"/>
              </a:lnSpc>
            </a:pPr>
            <a:endParaRPr lang="en-US" sz="2699">
              <a:solidFill>
                <a:srgbClr val="000000"/>
              </a:solidFill>
              <a:latin typeface="Arimo"/>
            </a:endParaRPr>
          </a:p>
          <a:p>
            <a:pPr>
              <a:lnSpc>
                <a:spcPts val="3779"/>
              </a:lnSpc>
            </a:pPr>
            <a:r>
              <a:rPr lang="en-US" sz="2699">
                <a:solidFill>
                  <a:srgbClr val="000000"/>
                </a:solidFill>
                <a:latin typeface="Arimo Bold"/>
              </a:rPr>
              <a:t>Decreased predation pressure</a:t>
            </a:r>
            <a:r>
              <a:rPr lang="en-US" sz="2699">
                <a:solidFill>
                  <a:srgbClr val="000000"/>
                </a:solidFill>
                <a:latin typeface="Arimo"/>
              </a:rPr>
              <a:t> </a:t>
            </a:r>
          </a:p>
          <a:p>
            <a:pPr marL="582922" lvl="1" indent="-291461">
              <a:lnSpc>
                <a:spcPts val="3779"/>
              </a:lnSpc>
              <a:buFont typeface="Arial"/>
              <a:buChar char="•"/>
            </a:pPr>
            <a:r>
              <a:rPr lang="en-US" sz="2699" u="sng">
                <a:solidFill>
                  <a:srgbClr val="000000"/>
                </a:solidFill>
                <a:latin typeface="Arimo Italics"/>
              </a:rPr>
              <a:t>Selfish Herd Effect</a:t>
            </a:r>
            <a:r>
              <a:rPr lang="en-US" sz="2699">
                <a:solidFill>
                  <a:srgbClr val="000000"/>
                </a:solidFill>
                <a:latin typeface="Arimo Italics"/>
              </a:rPr>
              <a:t>: Reduced risk in relation to the position of other group members </a:t>
            </a:r>
            <a:r>
              <a:rPr lang="en-US" sz="2699">
                <a:solidFill>
                  <a:srgbClr val="000000"/>
                </a:solidFill>
                <a:latin typeface="Arimo"/>
              </a:rPr>
              <a:t>(Hamilton 1971)</a:t>
            </a:r>
          </a:p>
          <a:p>
            <a:pPr marL="582922" lvl="1" indent="-291461">
              <a:lnSpc>
                <a:spcPts val="3779"/>
              </a:lnSpc>
              <a:buFont typeface="Arial"/>
              <a:buChar char="•"/>
            </a:pPr>
            <a:r>
              <a:rPr lang="en-US" sz="2699" u="sng">
                <a:solidFill>
                  <a:srgbClr val="000000"/>
                </a:solidFill>
                <a:latin typeface="Arimo Italics"/>
              </a:rPr>
              <a:t>Dilution Effect</a:t>
            </a:r>
            <a:r>
              <a:rPr lang="en-US" sz="2699">
                <a:solidFill>
                  <a:srgbClr val="000000"/>
                </a:solidFill>
                <a:latin typeface="Arimo Italics"/>
              </a:rPr>
              <a:t>: Reduced probability of being singled out by a predator </a:t>
            </a:r>
            <a:r>
              <a:rPr lang="en-US" sz="2699">
                <a:solidFill>
                  <a:srgbClr val="000000"/>
                </a:solidFill>
                <a:latin typeface="Arimo"/>
              </a:rPr>
              <a:t>(Foster &amp; Treherne 1981)</a:t>
            </a:r>
          </a:p>
          <a:p>
            <a:pPr marL="582922" lvl="1" indent="-291461">
              <a:lnSpc>
                <a:spcPts val="3779"/>
              </a:lnSpc>
              <a:buFont typeface="Arial"/>
              <a:buChar char="•"/>
            </a:pPr>
            <a:r>
              <a:rPr lang="en-US" sz="2699" u="sng">
                <a:solidFill>
                  <a:srgbClr val="000000"/>
                </a:solidFill>
                <a:latin typeface="Arimo Italics"/>
              </a:rPr>
              <a:t>Encounter Effect</a:t>
            </a:r>
            <a:r>
              <a:rPr lang="en-US" sz="2699">
                <a:solidFill>
                  <a:srgbClr val="000000"/>
                </a:solidFill>
                <a:latin typeface="Arimo Italics"/>
              </a:rPr>
              <a:t>: Reduced probability of being encountered by a predator </a:t>
            </a:r>
            <a:r>
              <a:rPr lang="en-US" sz="2699">
                <a:solidFill>
                  <a:srgbClr val="000000"/>
                </a:solidFill>
                <a:latin typeface="Arimo"/>
              </a:rPr>
              <a:t>(Inman &amp; Krebs 1987)</a:t>
            </a:r>
            <a:r>
              <a:rPr lang="en-US" sz="2699">
                <a:solidFill>
                  <a:srgbClr val="000000"/>
                </a:solidFill>
                <a:latin typeface="Arimo Italics"/>
              </a:rPr>
              <a:t> </a:t>
            </a:r>
          </a:p>
          <a:p>
            <a:pPr marL="582922" lvl="1" indent="-291461">
              <a:lnSpc>
                <a:spcPts val="3779"/>
              </a:lnSpc>
              <a:buFont typeface="Arial"/>
              <a:buChar char="•"/>
            </a:pPr>
            <a:r>
              <a:rPr lang="en-US" sz="2699" u="sng">
                <a:solidFill>
                  <a:srgbClr val="000000"/>
                </a:solidFill>
                <a:latin typeface="Arimo Italics"/>
              </a:rPr>
              <a:t>Many-eyes Effect</a:t>
            </a:r>
            <a:r>
              <a:rPr lang="en-US" sz="2699">
                <a:solidFill>
                  <a:srgbClr val="000000"/>
                </a:solidFill>
                <a:latin typeface="Arimo Italics"/>
              </a:rPr>
              <a:t>: Increased probability of a predator being detected </a:t>
            </a:r>
            <a:r>
              <a:rPr lang="en-US" sz="2699">
                <a:solidFill>
                  <a:srgbClr val="000000"/>
                </a:solidFill>
                <a:latin typeface="Arimo"/>
              </a:rPr>
              <a:t>(Pulliam 1973)</a:t>
            </a:r>
          </a:p>
          <a:p>
            <a:pPr>
              <a:lnSpc>
                <a:spcPts val="3779"/>
              </a:lnSpc>
            </a:pPr>
            <a:endParaRPr lang="en-US" sz="2699">
              <a:solidFill>
                <a:srgbClr val="000000"/>
              </a:solidFill>
              <a:latin typeface="Arimo"/>
            </a:endParaRPr>
          </a:p>
          <a:p>
            <a:pPr>
              <a:lnSpc>
                <a:spcPts val="3779"/>
              </a:lnSpc>
            </a:pPr>
            <a:endParaRPr lang="en-US" sz="2699">
              <a:solidFill>
                <a:srgbClr val="000000"/>
              </a:solidFill>
              <a:latin typeface="Arimo"/>
            </a:endParaRPr>
          </a:p>
        </p:txBody>
      </p:sp>
      <p:sp>
        <p:nvSpPr>
          <p:cNvPr id="5" name="TextBox 5"/>
          <p:cNvSpPr txBox="1"/>
          <p:nvPr/>
        </p:nvSpPr>
        <p:spPr>
          <a:xfrm>
            <a:off x="15289111" y="6152484"/>
            <a:ext cx="984966" cy="243205"/>
          </a:xfrm>
          <a:prstGeom prst="rect">
            <a:avLst/>
          </a:prstGeom>
        </p:spPr>
        <p:txBody>
          <a:bodyPr lIns="0" tIns="0" rIns="0" bIns="0" rtlCol="0" anchor="t">
            <a:spAutoFit/>
          </a:bodyPr>
          <a:lstStyle/>
          <a:p>
            <a:pPr>
              <a:lnSpc>
                <a:spcPts val="1819"/>
              </a:lnSpc>
            </a:pPr>
            <a:r>
              <a:rPr lang="en-US" sz="1299">
                <a:solidFill>
                  <a:srgbClr val="000000"/>
                </a:solidFill>
                <a:latin typeface="Arimo"/>
              </a:rPr>
              <a:t>W T Blanford</a:t>
            </a:r>
          </a:p>
        </p:txBody>
      </p:sp>
      <p:grpSp>
        <p:nvGrpSpPr>
          <p:cNvPr id="6" name="Group 6"/>
          <p:cNvGrpSpPr/>
          <p:nvPr/>
        </p:nvGrpSpPr>
        <p:grpSpPr>
          <a:xfrm>
            <a:off x="0" y="9349957"/>
            <a:ext cx="1445123" cy="937043"/>
            <a:chOff x="0" y="0"/>
            <a:chExt cx="380609" cy="246793"/>
          </a:xfrm>
        </p:grpSpPr>
        <p:sp>
          <p:nvSpPr>
            <p:cNvPr id="7" name="Freeform 7"/>
            <p:cNvSpPr/>
            <p:nvPr/>
          </p:nvSpPr>
          <p:spPr>
            <a:xfrm>
              <a:off x="0" y="0"/>
              <a:ext cx="380609" cy="246793"/>
            </a:xfrm>
            <a:custGeom>
              <a:avLst/>
              <a:gdLst/>
              <a:ahLst/>
              <a:cxnLst/>
              <a:rect l="l" t="t" r="r" b="b"/>
              <a:pathLst>
                <a:path w="380609" h="246793">
                  <a:moveTo>
                    <a:pt x="0" y="0"/>
                  </a:moveTo>
                  <a:lnTo>
                    <a:pt x="380609" y="0"/>
                  </a:lnTo>
                  <a:lnTo>
                    <a:pt x="380609" y="246793"/>
                  </a:lnTo>
                  <a:lnTo>
                    <a:pt x="0" y="246793"/>
                  </a:lnTo>
                  <a:close/>
                </a:path>
              </a:pathLst>
            </a:custGeom>
            <a:solidFill>
              <a:srgbClr val="4FCDCC"/>
            </a:solidFill>
          </p:spPr>
        </p:sp>
        <p:sp>
          <p:nvSpPr>
            <p:cNvPr id="8" name="TextBox 8"/>
            <p:cNvSpPr txBox="1"/>
            <p:nvPr/>
          </p:nvSpPr>
          <p:spPr>
            <a:xfrm>
              <a:off x="0" y="-76200"/>
              <a:ext cx="380609" cy="322993"/>
            </a:xfrm>
            <a:prstGeom prst="rect">
              <a:avLst/>
            </a:prstGeom>
          </p:spPr>
          <p:txBody>
            <a:bodyPr lIns="50800" tIns="50800" rIns="50800" bIns="50800" rtlCol="0" anchor="ctr"/>
            <a:lstStyle/>
            <a:p>
              <a:pPr algn="ctr">
                <a:lnSpc>
                  <a:spcPts val="5599"/>
                </a:lnSpc>
              </a:pPr>
              <a:r>
                <a:rPr lang="en-US" sz="3999" spc="199">
                  <a:solidFill>
                    <a:srgbClr val="FFFFFF"/>
                  </a:solidFill>
                  <a:latin typeface="Aileron Ultra-Bold"/>
                </a:rPr>
                <a:t>1</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3119257" y="2541635"/>
            <a:ext cx="4645094" cy="6355189"/>
          </a:xfrm>
          <a:custGeom>
            <a:avLst/>
            <a:gdLst/>
            <a:ahLst/>
            <a:cxnLst/>
            <a:rect l="l" t="t" r="r" b="b"/>
            <a:pathLst>
              <a:path w="4645094" h="6355189">
                <a:moveTo>
                  <a:pt x="0" y="0"/>
                </a:moveTo>
                <a:lnTo>
                  <a:pt x="4645094" y="0"/>
                </a:lnTo>
                <a:lnTo>
                  <a:pt x="4645094" y="6355189"/>
                </a:lnTo>
                <a:lnTo>
                  <a:pt x="0" y="6355189"/>
                </a:lnTo>
                <a:lnTo>
                  <a:pt x="0" y="0"/>
                </a:lnTo>
                <a:close/>
              </a:path>
            </a:pathLst>
          </a:custGeom>
          <a:blipFill>
            <a:blip r:embed="rId2"/>
            <a:stretch>
              <a:fillRect/>
            </a:stretch>
          </a:blipFill>
        </p:spPr>
      </p:sp>
      <p:sp>
        <p:nvSpPr>
          <p:cNvPr id="3" name="Freeform 3"/>
          <p:cNvSpPr/>
          <p:nvPr/>
        </p:nvSpPr>
        <p:spPr>
          <a:xfrm>
            <a:off x="3461911" y="8469710"/>
            <a:ext cx="6769357" cy="854228"/>
          </a:xfrm>
          <a:custGeom>
            <a:avLst/>
            <a:gdLst/>
            <a:ahLst/>
            <a:cxnLst/>
            <a:rect l="l" t="t" r="r" b="b"/>
            <a:pathLst>
              <a:path w="6769357" h="854228">
                <a:moveTo>
                  <a:pt x="0" y="0"/>
                </a:moveTo>
                <a:lnTo>
                  <a:pt x="6769357" y="0"/>
                </a:lnTo>
                <a:lnTo>
                  <a:pt x="6769357" y="854228"/>
                </a:lnTo>
                <a:lnTo>
                  <a:pt x="0" y="854228"/>
                </a:lnTo>
                <a:lnTo>
                  <a:pt x="0" y="0"/>
                </a:lnTo>
                <a:close/>
              </a:path>
            </a:pathLst>
          </a:custGeom>
          <a:blipFill>
            <a:blip r:embed="rId3"/>
            <a:stretch>
              <a:fillRect l="-7783" t="-207543" r="-7589" b="-207543"/>
            </a:stretch>
          </a:blipFill>
        </p:spPr>
      </p:sp>
      <p:sp>
        <p:nvSpPr>
          <p:cNvPr id="4" name="Freeform 4"/>
          <p:cNvSpPr/>
          <p:nvPr/>
        </p:nvSpPr>
        <p:spPr>
          <a:xfrm>
            <a:off x="1383628" y="7964844"/>
            <a:ext cx="2078283" cy="1863960"/>
          </a:xfrm>
          <a:custGeom>
            <a:avLst/>
            <a:gdLst/>
            <a:ahLst/>
            <a:cxnLst/>
            <a:rect l="l" t="t" r="r" b="b"/>
            <a:pathLst>
              <a:path w="2078283" h="1863960">
                <a:moveTo>
                  <a:pt x="0" y="0"/>
                </a:moveTo>
                <a:lnTo>
                  <a:pt x="2078283" y="0"/>
                </a:lnTo>
                <a:lnTo>
                  <a:pt x="2078283" y="1863960"/>
                </a:lnTo>
                <a:lnTo>
                  <a:pt x="0" y="1863960"/>
                </a:lnTo>
                <a:lnTo>
                  <a:pt x="0" y="0"/>
                </a:lnTo>
                <a:close/>
              </a:path>
            </a:pathLst>
          </a:custGeom>
          <a:blipFill>
            <a:blip r:embed="rId4"/>
            <a:stretch>
              <a:fillRect/>
            </a:stretch>
          </a:blipFill>
        </p:spPr>
      </p:sp>
      <p:sp>
        <p:nvSpPr>
          <p:cNvPr id="5" name="Freeform 5"/>
          <p:cNvSpPr/>
          <p:nvPr/>
        </p:nvSpPr>
        <p:spPr>
          <a:xfrm>
            <a:off x="10231268" y="7964844"/>
            <a:ext cx="2049715" cy="1863960"/>
          </a:xfrm>
          <a:custGeom>
            <a:avLst/>
            <a:gdLst/>
            <a:ahLst/>
            <a:cxnLst/>
            <a:rect l="l" t="t" r="r" b="b"/>
            <a:pathLst>
              <a:path w="2049715" h="1863960">
                <a:moveTo>
                  <a:pt x="0" y="0"/>
                </a:moveTo>
                <a:lnTo>
                  <a:pt x="2049716" y="0"/>
                </a:lnTo>
                <a:lnTo>
                  <a:pt x="2049716" y="1863960"/>
                </a:lnTo>
                <a:lnTo>
                  <a:pt x="0" y="1863960"/>
                </a:lnTo>
                <a:lnTo>
                  <a:pt x="0" y="0"/>
                </a:lnTo>
                <a:close/>
              </a:path>
            </a:pathLst>
          </a:custGeom>
          <a:blipFill>
            <a:blip r:embed="rId5"/>
            <a:stretch>
              <a:fillRect/>
            </a:stretch>
          </a:blipFill>
        </p:spPr>
      </p:sp>
      <p:sp>
        <p:nvSpPr>
          <p:cNvPr id="6" name="TextBox 6"/>
          <p:cNvSpPr txBox="1"/>
          <p:nvPr/>
        </p:nvSpPr>
        <p:spPr>
          <a:xfrm>
            <a:off x="1028700" y="2709404"/>
            <a:ext cx="11607212" cy="4284346"/>
          </a:xfrm>
          <a:prstGeom prst="rect">
            <a:avLst/>
          </a:prstGeom>
        </p:spPr>
        <p:txBody>
          <a:bodyPr lIns="0" tIns="0" rIns="0" bIns="0" rtlCol="0" anchor="t">
            <a:spAutoFit/>
          </a:bodyPr>
          <a:lstStyle/>
          <a:p>
            <a:pPr>
              <a:lnSpc>
                <a:spcPts val="3779"/>
              </a:lnSpc>
            </a:pPr>
            <a:r>
              <a:rPr lang="en-US" sz="2699">
                <a:solidFill>
                  <a:srgbClr val="000000"/>
                </a:solidFill>
                <a:latin typeface="Arimo"/>
              </a:rPr>
              <a:t>Although the term</a:t>
            </a:r>
            <a:r>
              <a:rPr lang="en-US" sz="2699">
                <a:solidFill>
                  <a:srgbClr val="000000"/>
                </a:solidFill>
                <a:latin typeface="Arimo Italics"/>
              </a:rPr>
              <a:t> Nuclearity </a:t>
            </a:r>
            <a:r>
              <a:rPr lang="en-US" sz="2699">
                <a:solidFill>
                  <a:srgbClr val="000000"/>
                </a:solidFill>
                <a:latin typeface="Arimo"/>
              </a:rPr>
              <a:t>is loosely defined,</a:t>
            </a:r>
            <a:r>
              <a:rPr lang="en-US" sz="2699">
                <a:solidFill>
                  <a:srgbClr val="000000"/>
                </a:solidFill>
                <a:latin typeface="Arimo Italics"/>
              </a:rPr>
              <a:t> </a:t>
            </a:r>
            <a:r>
              <a:rPr lang="en-US" sz="2699">
                <a:solidFill>
                  <a:srgbClr val="000000"/>
                </a:solidFill>
                <a:latin typeface="Arimo"/>
              </a:rPr>
              <a:t>it’s based on the idea that Mixed Species Flock participants play different (and often unequal) roles in flock formation and maintenance</a:t>
            </a:r>
          </a:p>
          <a:p>
            <a:pPr>
              <a:lnSpc>
                <a:spcPts val="3779"/>
              </a:lnSpc>
            </a:pPr>
            <a:endParaRPr lang="en-US" sz="2699">
              <a:solidFill>
                <a:srgbClr val="000000"/>
              </a:solidFill>
              <a:latin typeface="Arimo"/>
            </a:endParaRPr>
          </a:p>
          <a:p>
            <a:pPr>
              <a:lnSpc>
                <a:spcPts val="3779"/>
              </a:lnSpc>
            </a:pPr>
            <a:r>
              <a:rPr lang="en-US" sz="2699">
                <a:solidFill>
                  <a:srgbClr val="000000"/>
                </a:solidFill>
                <a:latin typeface="Arimo"/>
              </a:rPr>
              <a:t>Is nuclearity a </a:t>
            </a:r>
            <a:r>
              <a:rPr lang="en-US" sz="2699">
                <a:solidFill>
                  <a:srgbClr val="000000"/>
                </a:solidFill>
                <a:latin typeface="Arimo Bold"/>
              </a:rPr>
              <a:t>dichotomy</a:t>
            </a:r>
            <a:r>
              <a:rPr lang="en-US" sz="2699">
                <a:solidFill>
                  <a:srgbClr val="000000"/>
                </a:solidFill>
                <a:latin typeface="Arimo"/>
              </a:rPr>
              <a:t> or a </a:t>
            </a:r>
            <a:r>
              <a:rPr lang="en-US" sz="2699">
                <a:solidFill>
                  <a:srgbClr val="000000"/>
                </a:solidFill>
                <a:latin typeface="Arimo Bold"/>
              </a:rPr>
              <a:t>spectrum</a:t>
            </a:r>
            <a:r>
              <a:rPr lang="en-US" sz="2699">
                <a:solidFill>
                  <a:srgbClr val="000000"/>
                </a:solidFill>
                <a:latin typeface="Arimo"/>
              </a:rPr>
              <a:t>? Why is it important that we look at it as a spectrum from </a:t>
            </a:r>
            <a:r>
              <a:rPr lang="en-US" sz="2699">
                <a:solidFill>
                  <a:srgbClr val="000000"/>
                </a:solidFill>
                <a:latin typeface="Arimo Bold"/>
              </a:rPr>
              <a:t>non-nuclear</a:t>
            </a:r>
            <a:r>
              <a:rPr lang="en-US" sz="2699">
                <a:solidFill>
                  <a:srgbClr val="000000"/>
                </a:solidFill>
                <a:latin typeface="Arimo"/>
              </a:rPr>
              <a:t> to </a:t>
            </a:r>
            <a:r>
              <a:rPr lang="en-US" sz="2699">
                <a:solidFill>
                  <a:srgbClr val="000000"/>
                </a:solidFill>
                <a:latin typeface="Arimo Bold"/>
              </a:rPr>
              <a:t>nuclear</a:t>
            </a:r>
            <a:r>
              <a:rPr lang="en-US" sz="2699">
                <a:solidFill>
                  <a:srgbClr val="000000"/>
                </a:solidFill>
                <a:latin typeface="Arimo"/>
              </a:rPr>
              <a:t>?</a:t>
            </a:r>
          </a:p>
          <a:p>
            <a:pPr>
              <a:lnSpc>
                <a:spcPts val="3779"/>
              </a:lnSpc>
            </a:pPr>
            <a:endParaRPr lang="en-US" sz="2699">
              <a:solidFill>
                <a:srgbClr val="000000"/>
              </a:solidFill>
              <a:latin typeface="Arimo"/>
            </a:endParaRPr>
          </a:p>
          <a:p>
            <a:pPr>
              <a:lnSpc>
                <a:spcPts val="3779"/>
              </a:lnSpc>
            </a:pPr>
            <a:r>
              <a:rPr lang="en-US" sz="2699">
                <a:solidFill>
                  <a:srgbClr val="000000"/>
                </a:solidFill>
                <a:latin typeface="Arimo"/>
              </a:rPr>
              <a:t>For the purpose of the study, we define nuclearity in MSFs as the </a:t>
            </a:r>
            <a:r>
              <a:rPr lang="en-US" sz="2699">
                <a:solidFill>
                  <a:srgbClr val="000000"/>
                </a:solidFill>
                <a:latin typeface="Arimo Italics"/>
              </a:rPr>
              <a:t>number of inter-species associations </a:t>
            </a:r>
            <a:r>
              <a:rPr lang="en-US" sz="2699">
                <a:solidFill>
                  <a:srgbClr val="000000"/>
                </a:solidFill>
                <a:latin typeface="Arimo"/>
              </a:rPr>
              <a:t>(via Srinivasan et al. 2010)</a:t>
            </a:r>
          </a:p>
        </p:txBody>
      </p:sp>
      <p:grpSp>
        <p:nvGrpSpPr>
          <p:cNvPr id="7" name="Group 7"/>
          <p:cNvGrpSpPr/>
          <p:nvPr/>
        </p:nvGrpSpPr>
        <p:grpSpPr>
          <a:xfrm>
            <a:off x="7935382" y="7988524"/>
            <a:ext cx="365103" cy="199929"/>
            <a:chOff x="0" y="0"/>
            <a:chExt cx="1484304" cy="812800"/>
          </a:xfrm>
        </p:grpSpPr>
        <p:sp>
          <p:nvSpPr>
            <p:cNvPr id="8" name="Freeform 8"/>
            <p:cNvSpPr/>
            <p:nvPr/>
          </p:nvSpPr>
          <p:spPr>
            <a:xfrm>
              <a:off x="0" y="0"/>
              <a:ext cx="1484304" cy="812800"/>
            </a:xfrm>
            <a:custGeom>
              <a:avLst/>
              <a:gdLst/>
              <a:ahLst/>
              <a:cxnLst/>
              <a:rect l="l" t="t" r="r" b="b"/>
              <a:pathLst>
                <a:path w="1484304" h="812800">
                  <a:moveTo>
                    <a:pt x="1484304" y="406400"/>
                  </a:moveTo>
                  <a:lnTo>
                    <a:pt x="1077904" y="0"/>
                  </a:lnTo>
                  <a:lnTo>
                    <a:pt x="1077904" y="203200"/>
                  </a:lnTo>
                  <a:lnTo>
                    <a:pt x="0" y="203200"/>
                  </a:lnTo>
                  <a:lnTo>
                    <a:pt x="0" y="609600"/>
                  </a:lnTo>
                  <a:lnTo>
                    <a:pt x="1077904" y="609600"/>
                  </a:lnTo>
                  <a:lnTo>
                    <a:pt x="1077904" y="812800"/>
                  </a:lnTo>
                  <a:lnTo>
                    <a:pt x="1484304" y="406400"/>
                  </a:lnTo>
                  <a:close/>
                </a:path>
              </a:pathLst>
            </a:custGeom>
            <a:solidFill>
              <a:srgbClr val="000000"/>
            </a:solidFill>
          </p:spPr>
        </p:sp>
        <p:sp>
          <p:nvSpPr>
            <p:cNvPr id="9" name="TextBox 9"/>
            <p:cNvSpPr txBox="1"/>
            <p:nvPr/>
          </p:nvSpPr>
          <p:spPr>
            <a:xfrm>
              <a:off x="0" y="146050"/>
              <a:ext cx="1382704" cy="463550"/>
            </a:xfrm>
            <a:prstGeom prst="rect">
              <a:avLst/>
            </a:prstGeom>
          </p:spPr>
          <p:txBody>
            <a:bodyPr lIns="50800" tIns="50800" rIns="50800" bIns="50800" rtlCol="0" anchor="ctr"/>
            <a:lstStyle/>
            <a:p>
              <a:pPr algn="ctr">
                <a:lnSpc>
                  <a:spcPts val="3640"/>
                </a:lnSpc>
              </a:pPr>
              <a:endParaRPr/>
            </a:p>
          </p:txBody>
        </p:sp>
      </p:grpSp>
      <p:sp>
        <p:nvSpPr>
          <p:cNvPr id="10" name="TextBox 10"/>
          <p:cNvSpPr txBox="1"/>
          <p:nvPr/>
        </p:nvSpPr>
        <p:spPr>
          <a:xfrm>
            <a:off x="1028700" y="679629"/>
            <a:ext cx="16230600" cy="1152525"/>
          </a:xfrm>
          <a:prstGeom prst="rect">
            <a:avLst/>
          </a:prstGeom>
        </p:spPr>
        <p:txBody>
          <a:bodyPr lIns="0" tIns="0" rIns="0" bIns="0" rtlCol="0" anchor="t">
            <a:spAutoFit/>
          </a:bodyPr>
          <a:lstStyle/>
          <a:p>
            <a:pPr marL="0" lvl="0" indent="0">
              <a:lnSpc>
                <a:spcPts val="9000"/>
              </a:lnSpc>
              <a:spcBef>
                <a:spcPct val="0"/>
              </a:spcBef>
            </a:pPr>
            <a:r>
              <a:rPr lang="en-US" sz="7500" spc="-75">
                <a:solidFill>
                  <a:srgbClr val="000000"/>
                </a:solidFill>
                <a:latin typeface="Fira Sans Bold"/>
              </a:rPr>
              <a:t>The Concept of </a:t>
            </a:r>
            <a:r>
              <a:rPr lang="en-US" sz="7500" spc="-75">
                <a:solidFill>
                  <a:srgbClr val="000000"/>
                </a:solidFill>
                <a:latin typeface="Fira Sans Bold Italics"/>
              </a:rPr>
              <a:t>Nuclearity </a:t>
            </a:r>
            <a:r>
              <a:rPr lang="en-US" sz="7500" spc="-75">
                <a:solidFill>
                  <a:srgbClr val="000000"/>
                </a:solidFill>
                <a:latin typeface="Fira Sans Bold"/>
              </a:rPr>
              <a:t>in Flocks </a:t>
            </a:r>
          </a:p>
        </p:txBody>
      </p:sp>
      <p:sp>
        <p:nvSpPr>
          <p:cNvPr id="11" name="TextBox 11"/>
          <p:cNvSpPr txBox="1"/>
          <p:nvPr/>
        </p:nvSpPr>
        <p:spPr>
          <a:xfrm>
            <a:off x="5176346" y="7899576"/>
            <a:ext cx="2625685" cy="339726"/>
          </a:xfrm>
          <a:prstGeom prst="rect">
            <a:avLst/>
          </a:prstGeom>
        </p:spPr>
        <p:txBody>
          <a:bodyPr lIns="0" tIns="0" rIns="0" bIns="0" rtlCol="0" anchor="t">
            <a:spAutoFit/>
          </a:bodyPr>
          <a:lstStyle/>
          <a:p>
            <a:pPr algn="ctr">
              <a:lnSpc>
                <a:spcPts val="2799"/>
              </a:lnSpc>
            </a:pPr>
            <a:r>
              <a:rPr lang="en-US" sz="1999">
                <a:solidFill>
                  <a:srgbClr val="000000"/>
                </a:solidFill>
                <a:latin typeface="Arimo Bold"/>
              </a:rPr>
              <a:t>Increase in Nuclearity</a:t>
            </a:r>
          </a:p>
        </p:txBody>
      </p:sp>
      <p:sp>
        <p:nvSpPr>
          <p:cNvPr id="12" name="TextBox 12"/>
          <p:cNvSpPr txBox="1"/>
          <p:nvPr/>
        </p:nvSpPr>
        <p:spPr>
          <a:xfrm>
            <a:off x="16772111" y="8858724"/>
            <a:ext cx="974378" cy="257175"/>
          </a:xfrm>
          <a:prstGeom prst="rect">
            <a:avLst/>
          </a:prstGeom>
        </p:spPr>
        <p:txBody>
          <a:bodyPr lIns="0" tIns="0" rIns="0" bIns="0" rtlCol="0" anchor="t">
            <a:spAutoFit/>
          </a:bodyPr>
          <a:lstStyle/>
          <a:p>
            <a:pPr algn="ctr">
              <a:lnSpc>
                <a:spcPts val="2099"/>
              </a:lnSpc>
            </a:pPr>
            <a:r>
              <a:rPr lang="en-US" sz="1499">
                <a:solidFill>
                  <a:srgbClr val="000000"/>
                </a:solidFill>
                <a:latin typeface="Arimo"/>
              </a:rPr>
              <a:t>John Gould</a:t>
            </a:r>
          </a:p>
        </p:txBody>
      </p:sp>
      <p:grpSp>
        <p:nvGrpSpPr>
          <p:cNvPr id="13" name="Group 13"/>
          <p:cNvGrpSpPr/>
          <p:nvPr/>
        </p:nvGrpSpPr>
        <p:grpSpPr>
          <a:xfrm>
            <a:off x="0" y="9349957"/>
            <a:ext cx="1445123" cy="937043"/>
            <a:chOff x="0" y="0"/>
            <a:chExt cx="380609" cy="246793"/>
          </a:xfrm>
        </p:grpSpPr>
        <p:sp>
          <p:nvSpPr>
            <p:cNvPr id="14" name="Freeform 14"/>
            <p:cNvSpPr/>
            <p:nvPr/>
          </p:nvSpPr>
          <p:spPr>
            <a:xfrm>
              <a:off x="0" y="0"/>
              <a:ext cx="380609" cy="246793"/>
            </a:xfrm>
            <a:custGeom>
              <a:avLst/>
              <a:gdLst/>
              <a:ahLst/>
              <a:cxnLst/>
              <a:rect l="l" t="t" r="r" b="b"/>
              <a:pathLst>
                <a:path w="380609" h="246793">
                  <a:moveTo>
                    <a:pt x="0" y="0"/>
                  </a:moveTo>
                  <a:lnTo>
                    <a:pt x="380609" y="0"/>
                  </a:lnTo>
                  <a:lnTo>
                    <a:pt x="380609" y="246793"/>
                  </a:lnTo>
                  <a:lnTo>
                    <a:pt x="0" y="246793"/>
                  </a:lnTo>
                  <a:close/>
                </a:path>
              </a:pathLst>
            </a:custGeom>
            <a:solidFill>
              <a:srgbClr val="4FCDCC"/>
            </a:solidFill>
          </p:spPr>
        </p:sp>
        <p:sp>
          <p:nvSpPr>
            <p:cNvPr id="15" name="TextBox 15"/>
            <p:cNvSpPr txBox="1"/>
            <p:nvPr/>
          </p:nvSpPr>
          <p:spPr>
            <a:xfrm>
              <a:off x="0" y="-76200"/>
              <a:ext cx="380609" cy="322993"/>
            </a:xfrm>
            <a:prstGeom prst="rect">
              <a:avLst/>
            </a:prstGeom>
          </p:spPr>
          <p:txBody>
            <a:bodyPr lIns="50800" tIns="50800" rIns="50800" bIns="50800" rtlCol="0" anchor="ctr"/>
            <a:lstStyle/>
            <a:p>
              <a:pPr algn="ctr">
                <a:lnSpc>
                  <a:spcPts val="5599"/>
                </a:lnSpc>
              </a:pPr>
              <a:r>
                <a:rPr lang="en-US" sz="3999" spc="199">
                  <a:solidFill>
                    <a:srgbClr val="FFFFFF"/>
                  </a:solidFill>
                  <a:latin typeface="Aileron Ultra-Bold"/>
                </a:rPr>
                <a:t>1</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5417734" y="3311347"/>
            <a:ext cx="1641605" cy="2398692"/>
          </a:xfrm>
          <a:custGeom>
            <a:avLst/>
            <a:gdLst/>
            <a:ahLst/>
            <a:cxnLst/>
            <a:rect l="l" t="t" r="r" b="b"/>
            <a:pathLst>
              <a:path w="1641605" h="2398692">
                <a:moveTo>
                  <a:pt x="0" y="0"/>
                </a:moveTo>
                <a:lnTo>
                  <a:pt x="1641605" y="0"/>
                </a:lnTo>
                <a:lnTo>
                  <a:pt x="1641605" y="2398692"/>
                </a:lnTo>
                <a:lnTo>
                  <a:pt x="0" y="2398692"/>
                </a:lnTo>
                <a:lnTo>
                  <a:pt x="0" y="0"/>
                </a:lnTo>
                <a:close/>
              </a:path>
            </a:pathLst>
          </a:custGeom>
          <a:blipFill>
            <a:blip r:embed="rId2"/>
            <a:stretch>
              <a:fillRect/>
            </a:stretch>
          </a:blipFill>
        </p:spPr>
      </p:sp>
      <p:sp>
        <p:nvSpPr>
          <p:cNvPr id="3" name="Freeform 3"/>
          <p:cNvSpPr/>
          <p:nvPr/>
        </p:nvSpPr>
        <p:spPr>
          <a:xfrm>
            <a:off x="6105244" y="4580080"/>
            <a:ext cx="1641605" cy="2398692"/>
          </a:xfrm>
          <a:custGeom>
            <a:avLst/>
            <a:gdLst/>
            <a:ahLst/>
            <a:cxnLst/>
            <a:rect l="l" t="t" r="r" b="b"/>
            <a:pathLst>
              <a:path w="1641605" h="2398692">
                <a:moveTo>
                  <a:pt x="0" y="0"/>
                </a:moveTo>
                <a:lnTo>
                  <a:pt x="1641605" y="0"/>
                </a:lnTo>
                <a:lnTo>
                  <a:pt x="1641605" y="2398692"/>
                </a:lnTo>
                <a:lnTo>
                  <a:pt x="0" y="2398692"/>
                </a:lnTo>
                <a:lnTo>
                  <a:pt x="0" y="0"/>
                </a:lnTo>
                <a:close/>
              </a:path>
            </a:pathLst>
          </a:custGeom>
          <a:blipFill>
            <a:blip r:embed="rId2"/>
            <a:stretch>
              <a:fillRect/>
            </a:stretch>
          </a:blipFill>
        </p:spPr>
      </p:sp>
      <p:sp>
        <p:nvSpPr>
          <p:cNvPr id="4" name="Freeform 4"/>
          <p:cNvSpPr/>
          <p:nvPr/>
        </p:nvSpPr>
        <p:spPr>
          <a:xfrm>
            <a:off x="2140656" y="4096604"/>
            <a:ext cx="3334609" cy="2261282"/>
          </a:xfrm>
          <a:custGeom>
            <a:avLst/>
            <a:gdLst/>
            <a:ahLst/>
            <a:cxnLst/>
            <a:rect l="l" t="t" r="r" b="b"/>
            <a:pathLst>
              <a:path w="3334609" h="2261282">
                <a:moveTo>
                  <a:pt x="0" y="0"/>
                </a:moveTo>
                <a:lnTo>
                  <a:pt x="3334608" y="0"/>
                </a:lnTo>
                <a:lnTo>
                  <a:pt x="3334608" y="2261282"/>
                </a:lnTo>
                <a:lnTo>
                  <a:pt x="0" y="2261282"/>
                </a:lnTo>
                <a:lnTo>
                  <a:pt x="0" y="0"/>
                </a:lnTo>
                <a:close/>
              </a:path>
            </a:pathLst>
          </a:custGeom>
          <a:blipFill>
            <a:blip r:embed="rId3"/>
            <a:stretch>
              <a:fillRect/>
            </a:stretch>
          </a:blipFill>
        </p:spPr>
      </p:sp>
      <p:sp>
        <p:nvSpPr>
          <p:cNvPr id="5" name="Freeform 5"/>
          <p:cNvSpPr/>
          <p:nvPr/>
        </p:nvSpPr>
        <p:spPr>
          <a:xfrm>
            <a:off x="2623017" y="5449210"/>
            <a:ext cx="3234577" cy="2122691"/>
          </a:xfrm>
          <a:custGeom>
            <a:avLst/>
            <a:gdLst/>
            <a:ahLst/>
            <a:cxnLst/>
            <a:rect l="l" t="t" r="r" b="b"/>
            <a:pathLst>
              <a:path w="3234577" h="2122691">
                <a:moveTo>
                  <a:pt x="0" y="0"/>
                </a:moveTo>
                <a:lnTo>
                  <a:pt x="3234577" y="0"/>
                </a:lnTo>
                <a:lnTo>
                  <a:pt x="3234577" y="2122691"/>
                </a:lnTo>
                <a:lnTo>
                  <a:pt x="0" y="2122691"/>
                </a:lnTo>
                <a:lnTo>
                  <a:pt x="0" y="0"/>
                </a:lnTo>
                <a:close/>
              </a:path>
            </a:pathLst>
          </a:custGeom>
          <a:blipFill>
            <a:blip r:embed="rId4"/>
            <a:stretch>
              <a:fillRect/>
            </a:stretch>
          </a:blipFill>
        </p:spPr>
      </p:sp>
      <p:sp>
        <p:nvSpPr>
          <p:cNvPr id="6" name="Freeform 6"/>
          <p:cNvSpPr/>
          <p:nvPr/>
        </p:nvSpPr>
        <p:spPr>
          <a:xfrm>
            <a:off x="4958427" y="3966271"/>
            <a:ext cx="1641605" cy="2398692"/>
          </a:xfrm>
          <a:custGeom>
            <a:avLst/>
            <a:gdLst/>
            <a:ahLst/>
            <a:cxnLst/>
            <a:rect l="l" t="t" r="r" b="b"/>
            <a:pathLst>
              <a:path w="1641605" h="2398692">
                <a:moveTo>
                  <a:pt x="0" y="0"/>
                </a:moveTo>
                <a:lnTo>
                  <a:pt x="1641605" y="0"/>
                </a:lnTo>
                <a:lnTo>
                  <a:pt x="1641605" y="2398692"/>
                </a:lnTo>
                <a:lnTo>
                  <a:pt x="0" y="2398692"/>
                </a:lnTo>
                <a:lnTo>
                  <a:pt x="0" y="0"/>
                </a:lnTo>
                <a:close/>
              </a:path>
            </a:pathLst>
          </a:custGeom>
          <a:blipFill>
            <a:blip r:embed="rId2"/>
            <a:stretch>
              <a:fillRect/>
            </a:stretch>
          </a:blipFill>
        </p:spPr>
      </p:sp>
      <p:sp>
        <p:nvSpPr>
          <p:cNvPr id="7" name="Freeform 7"/>
          <p:cNvSpPr/>
          <p:nvPr/>
        </p:nvSpPr>
        <p:spPr>
          <a:xfrm>
            <a:off x="4112222" y="6189804"/>
            <a:ext cx="3234577" cy="2122691"/>
          </a:xfrm>
          <a:custGeom>
            <a:avLst/>
            <a:gdLst/>
            <a:ahLst/>
            <a:cxnLst/>
            <a:rect l="l" t="t" r="r" b="b"/>
            <a:pathLst>
              <a:path w="3234577" h="2122691">
                <a:moveTo>
                  <a:pt x="0" y="0"/>
                </a:moveTo>
                <a:lnTo>
                  <a:pt x="3234577" y="0"/>
                </a:lnTo>
                <a:lnTo>
                  <a:pt x="3234577" y="2122691"/>
                </a:lnTo>
                <a:lnTo>
                  <a:pt x="0" y="2122691"/>
                </a:lnTo>
                <a:lnTo>
                  <a:pt x="0" y="0"/>
                </a:lnTo>
                <a:close/>
              </a:path>
            </a:pathLst>
          </a:custGeom>
          <a:blipFill>
            <a:blip r:embed="rId4"/>
            <a:stretch>
              <a:fillRect/>
            </a:stretch>
          </a:blipFill>
        </p:spPr>
      </p:sp>
      <p:sp>
        <p:nvSpPr>
          <p:cNvPr id="8" name="Freeform 8"/>
          <p:cNvSpPr/>
          <p:nvPr/>
        </p:nvSpPr>
        <p:spPr>
          <a:xfrm>
            <a:off x="5422228" y="2219884"/>
            <a:ext cx="3963739" cy="6394429"/>
          </a:xfrm>
          <a:custGeom>
            <a:avLst/>
            <a:gdLst/>
            <a:ahLst/>
            <a:cxnLst/>
            <a:rect l="l" t="t" r="r" b="b"/>
            <a:pathLst>
              <a:path w="3963739" h="6394429">
                <a:moveTo>
                  <a:pt x="0" y="0"/>
                </a:moveTo>
                <a:lnTo>
                  <a:pt x="3963739" y="0"/>
                </a:lnTo>
                <a:lnTo>
                  <a:pt x="3963739" y="6394428"/>
                </a:lnTo>
                <a:lnTo>
                  <a:pt x="0" y="6394428"/>
                </a:lnTo>
                <a:lnTo>
                  <a:pt x="0" y="0"/>
                </a:lnTo>
                <a:close/>
              </a:path>
            </a:pathLst>
          </a:custGeom>
          <a:blipFill>
            <a:blip r:embed="rId5"/>
            <a:stretch>
              <a:fillRect/>
            </a:stretch>
          </a:blipFill>
        </p:spPr>
      </p:sp>
      <p:sp>
        <p:nvSpPr>
          <p:cNvPr id="9" name="Freeform 9"/>
          <p:cNvSpPr/>
          <p:nvPr/>
        </p:nvSpPr>
        <p:spPr>
          <a:xfrm rot="-333574">
            <a:off x="3690266" y="7399935"/>
            <a:ext cx="3047182" cy="2599627"/>
          </a:xfrm>
          <a:custGeom>
            <a:avLst/>
            <a:gdLst/>
            <a:ahLst/>
            <a:cxnLst/>
            <a:rect l="l" t="t" r="r" b="b"/>
            <a:pathLst>
              <a:path w="3047182" h="2599627">
                <a:moveTo>
                  <a:pt x="0" y="0"/>
                </a:moveTo>
                <a:lnTo>
                  <a:pt x="3047182" y="0"/>
                </a:lnTo>
                <a:lnTo>
                  <a:pt x="3047182" y="2599627"/>
                </a:lnTo>
                <a:lnTo>
                  <a:pt x="0" y="2599627"/>
                </a:lnTo>
                <a:lnTo>
                  <a:pt x="0" y="0"/>
                </a:lnTo>
                <a:close/>
              </a:path>
            </a:pathLst>
          </a:custGeom>
          <a:blipFill>
            <a:blip r:embed="rId6"/>
            <a:stretch>
              <a:fillRect/>
            </a:stretch>
          </a:blipFill>
        </p:spPr>
      </p:sp>
      <p:sp>
        <p:nvSpPr>
          <p:cNvPr id="10" name="Freeform 10"/>
          <p:cNvSpPr/>
          <p:nvPr/>
        </p:nvSpPr>
        <p:spPr>
          <a:xfrm>
            <a:off x="6127398" y="8048049"/>
            <a:ext cx="3234577" cy="2122691"/>
          </a:xfrm>
          <a:custGeom>
            <a:avLst/>
            <a:gdLst/>
            <a:ahLst/>
            <a:cxnLst/>
            <a:rect l="l" t="t" r="r" b="b"/>
            <a:pathLst>
              <a:path w="3234577" h="2122691">
                <a:moveTo>
                  <a:pt x="0" y="0"/>
                </a:moveTo>
                <a:lnTo>
                  <a:pt x="3234576" y="0"/>
                </a:lnTo>
                <a:lnTo>
                  <a:pt x="3234576" y="2122691"/>
                </a:lnTo>
                <a:lnTo>
                  <a:pt x="0" y="2122691"/>
                </a:lnTo>
                <a:lnTo>
                  <a:pt x="0" y="0"/>
                </a:lnTo>
                <a:close/>
              </a:path>
            </a:pathLst>
          </a:custGeom>
          <a:blipFill>
            <a:blip r:embed="rId4"/>
            <a:stretch>
              <a:fillRect/>
            </a:stretch>
          </a:blipFill>
        </p:spPr>
      </p:sp>
      <p:sp>
        <p:nvSpPr>
          <p:cNvPr id="11" name="Freeform 11"/>
          <p:cNvSpPr/>
          <p:nvPr/>
        </p:nvSpPr>
        <p:spPr>
          <a:xfrm>
            <a:off x="5271449" y="5925410"/>
            <a:ext cx="3647982" cy="2245789"/>
          </a:xfrm>
          <a:custGeom>
            <a:avLst/>
            <a:gdLst/>
            <a:ahLst/>
            <a:cxnLst/>
            <a:rect l="l" t="t" r="r" b="b"/>
            <a:pathLst>
              <a:path w="3647982" h="2245789">
                <a:moveTo>
                  <a:pt x="0" y="0"/>
                </a:moveTo>
                <a:lnTo>
                  <a:pt x="3647982" y="0"/>
                </a:lnTo>
                <a:lnTo>
                  <a:pt x="3647982" y="2245789"/>
                </a:lnTo>
                <a:lnTo>
                  <a:pt x="0" y="2245789"/>
                </a:lnTo>
                <a:lnTo>
                  <a:pt x="0" y="0"/>
                </a:lnTo>
                <a:close/>
              </a:path>
            </a:pathLst>
          </a:custGeom>
          <a:blipFill>
            <a:blip r:embed="rId7"/>
            <a:stretch>
              <a:fillRect/>
            </a:stretch>
          </a:blipFill>
        </p:spPr>
      </p:sp>
      <p:sp>
        <p:nvSpPr>
          <p:cNvPr id="12" name="Freeform 12"/>
          <p:cNvSpPr/>
          <p:nvPr/>
        </p:nvSpPr>
        <p:spPr>
          <a:xfrm>
            <a:off x="8857070" y="1935867"/>
            <a:ext cx="1293424" cy="1067075"/>
          </a:xfrm>
          <a:custGeom>
            <a:avLst/>
            <a:gdLst/>
            <a:ahLst/>
            <a:cxnLst/>
            <a:rect l="l" t="t" r="r" b="b"/>
            <a:pathLst>
              <a:path w="1293424" h="1067075">
                <a:moveTo>
                  <a:pt x="0" y="0"/>
                </a:moveTo>
                <a:lnTo>
                  <a:pt x="1293424" y="0"/>
                </a:lnTo>
                <a:lnTo>
                  <a:pt x="1293424" y="1067075"/>
                </a:lnTo>
                <a:lnTo>
                  <a:pt x="0" y="1067075"/>
                </a:lnTo>
                <a:lnTo>
                  <a:pt x="0" y="0"/>
                </a:lnTo>
                <a:close/>
              </a:path>
            </a:pathLst>
          </a:custGeom>
          <a:blipFill>
            <a:blip r:embed="rId8"/>
            <a:stretch>
              <a:fillRect/>
            </a:stretch>
          </a:blipFill>
        </p:spPr>
      </p:sp>
      <p:sp>
        <p:nvSpPr>
          <p:cNvPr id="13" name="Freeform 13"/>
          <p:cNvSpPr/>
          <p:nvPr/>
        </p:nvSpPr>
        <p:spPr>
          <a:xfrm>
            <a:off x="8867232" y="2022633"/>
            <a:ext cx="1430229" cy="9101734"/>
          </a:xfrm>
          <a:custGeom>
            <a:avLst/>
            <a:gdLst/>
            <a:ahLst/>
            <a:cxnLst/>
            <a:rect l="l" t="t" r="r" b="b"/>
            <a:pathLst>
              <a:path w="1430229" h="9101734">
                <a:moveTo>
                  <a:pt x="0" y="0"/>
                </a:moveTo>
                <a:lnTo>
                  <a:pt x="1430230" y="0"/>
                </a:lnTo>
                <a:lnTo>
                  <a:pt x="1430230" y="9101734"/>
                </a:lnTo>
                <a:lnTo>
                  <a:pt x="0" y="9101734"/>
                </a:lnTo>
                <a:lnTo>
                  <a:pt x="0" y="0"/>
                </a:lnTo>
                <a:close/>
              </a:path>
            </a:pathLst>
          </a:custGeom>
          <a:blipFill>
            <a:blip r:embed="rId9"/>
            <a:stretch>
              <a:fillRect l="-382276"/>
            </a:stretch>
          </a:blipFill>
        </p:spPr>
      </p:sp>
      <p:sp>
        <p:nvSpPr>
          <p:cNvPr id="14" name="Freeform 14"/>
          <p:cNvSpPr/>
          <p:nvPr/>
        </p:nvSpPr>
        <p:spPr>
          <a:xfrm>
            <a:off x="12276453" y="1754692"/>
            <a:ext cx="1584878" cy="5311655"/>
          </a:xfrm>
          <a:custGeom>
            <a:avLst/>
            <a:gdLst/>
            <a:ahLst/>
            <a:cxnLst/>
            <a:rect l="l" t="t" r="r" b="b"/>
            <a:pathLst>
              <a:path w="1584878" h="5311655">
                <a:moveTo>
                  <a:pt x="0" y="0"/>
                </a:moveTo>
                <a:lnTo>
                  <a:pt x="1584879" y="0"/>
                </a:lnTo>
                <a:lnTo>
                  <a:pt x="1584879" y="5311655"/>
                </a:lnTo>
                <a:lnTo>
                  <a:pt x="0" y="5311655"/>
                </a:lnTo>
                <a:lnTo>
                  <a:pt x="0" y="0"/>
                </a:lnTo>
                <a:close/>
              </a:path>
            </a:pathLst>
          </a:custGeom>
          <a:blipFill>
            <a:blip r:embed="rId10"/>
            <a:stretch>
              <a:fillRect b="-6089"/>
            </a:stretch>
          </a:blipFill>
        </p:spPr>
      </p:sp>
      <p:sp>
        <p:nvSpPr>
          <p:cNvPr id="15" name="Freeform 15"/>
          <p:cNvSpPr/>
          <p:nvPr/>
        </p:nvSpPr>
        <p:spPr>
          <a:xfrm>
            <a:off x="10716700" y="2814508"/>
            <a:ext cx="1965834" cy="1486662"/>
          </a:xfrm>
          <a:custGeom>
            <a:avLst/>
            <a:gdLst/>
            <a:ahLst/>
            <a:cxnLst/>
            <a:rect l="l" t="t" r="r" b="b"/>
            <a:pathLst>
              <a:path w="1965834" h="1486662">
                <a:moveTo>
                  <a:pt x="0" y="0"/>
                </a:moveTo>
                <a:lnTo>
                  <a:pt x="1965834" y="0"/>
                </a:lnTo>
                <a:lnTo>
                  <a:pt x="1965834" y="1486662"/>
                </a:lnTo>
                <a:lnTo>
                  <a:pt x="0" y="1486662"/>
                </a:lnTo>
                <a:lnTo>
                  <a:pt x="0" y="0"/>
                </a:lnTo>
                <a:close/>
              </a:path>
            </a:pathLst>
          </a:custGeom>
          <a:blipFill>
            <a:blip r:embed="rId11"/>
            <a:stretch>
              <a:fillRect/>
            </a:stretch>
          </a:blipFill>
        </p:spPr>
      </p:sp>
      <p:sp>
        <p:nvSpPr>
          <p:cNvPr id="16" name="Freeform 16"/>
          <p:cNvSpPr/>
          <p:nvPr/>
        </p:nvSpPr>
        <p:spPr>
          <a:xfrm rot="-909595">
            <a:off x="10960473" y="9038241"/>
            <a:ext cx="2030216" cy="1586106"/>
          </a:xfrm>
          <a:custGeom>
            <a:avLst/>
            <a:gdLst/>
            <a:ahLst/>
            <a:cxnLst/>
            <a:rect l="l" t="t" r="r" b="b"/>
            <a:pathLst>
              <a:path w="2030216" h="1586106">
                <a:moveTo>
                  <a:pt x="0" y="0"/>
                </a:moveTo>
                <a:lnTo>
                  <a:pt x="2030217" y="0"/>
                </a:lnTo>
                <a:lnTo>
                  <a:pt x="2030217" y="1586106"/>
                </a:lnTo>
                <a:lnTo>
                  <a:pt x="0" y="1586106"/>
                </a:lnTo>
                <a:lnTo>
                  <a:pt x="0" y="0"/>
                </a:lnTo>
                <a:close/>
              </a:path>
            </a:pathLst>
          </a:custGeom>
          <a:blipFill>
            <a:blip r:embed="rId12"/>
            <a:stretch>
              <a:fillRect/>
            </a:stretch>
          </a:blipFill>
        </p:spPr>
      </p:sp>
      <p:sp>
        <p:nvSpPr>
          <p:cNvPr id="17" name="Freeform 17"/>
          <p:cNvSpPr/>
          <p:nvPr/>
        </p:nvSpPr>
        <p:spPr>
          <a:xfrm>
            <a:off x="9590090" y="2022633"/>
            <a:ext cx="1440638" cy="9167974"/>
          </a:xfrm>
          <a:custGeom>
            <a:avLst/>
            <a:gdLst/>
            <a:ahLst/>
            <a:cxnLst/>
            <a:rect l="l" t="t" r="r" b="b"/>
            <a:pathLst>
              <a:path w="1440638" h="9167974">
                <a:moveTo>
                  <a:pt x="0" y="0"/>
                </a:moveTo>
                <a:lnTo>
                  <a:pt x="1440638" y="0"/>
                </a:lnTo>
                <a:lnTo>
                  <a:pt x="1440638" y="9167974"/>
                </a:lnTo>
                <a:lnTo>
                  <a:pt x="0" y="9167974"/>
                </a:lnTo>
                <a:lnTo>
                  <a:pt x="0" y="0"/>
                </a:lnTo>
                <a:close/>
              </a:path>
            </a:pathLst>
          </a:custGeom>
          <a:blipFill>
            <a:blip r:embed="rId9"/>
            <a:stretch>
              <a:fillRect l="-382276"/>
            </a:stretch>
          </a:blipFill>
        </p:spPr>
      </p:sp>
      <p:sp>
        <p:nvSpPr>
          <p:cNvPr id="18" name="Freeform 18"/>
          <p:cNvSpPr/>
          <p:nvPr/>
        </p:nvSpPr>
        <p:spPr>
          <a:xfrm>
            <a:off x="13085797" y="1766850"/>
            <a:ext cx="1212719" cy="1000493"/>
          </a:xfrm>
          <a:custGeom>
            <a:avLst/>
            <a:gdLst/>
            <a:ahLst/>
            <a:cxnLst/>
            <a:rect l="l" t="t" r="r" b="b"/>
            <a:pathLst>
              <a:path w="1212719" h="1000493">
                <a:moveTo>
                  <a:pt x="0" y="0"/>
                </a:moveTo>
                <a:lnTo>
                  <a:pt x="1212719" y="0"/>
                </a:lnTo>
                <a:lnTo>
                  <a:pt x="1212719" y="1000493"/>
                </a:lnTo>
                <a:lnTo>
                  <a:pt x="0" y="1000493"/>
                </a:lnTo>
                <a:lnTo>
                  <a:pt x="0" y="0"/>
                </a:lnTo>
                <a:close/>
              </a:path>
            </a:pathLst>
          </a:custGeom>
          <a:blipFill>
            <a:blip r:embed="rId13"/>
            <a:stretch>
              <a:fillRect/>
            </a:stretch>
          </a:blipFill>
        </p:spPr>
      </p:sp>
      <p:sp>
        <p:nvSpPr>
          <p:cNvPr id="19" name="Freeform 19"/>
          <p:cNvSpPr/>
          <p:nvPr/>
        </p:nvSpPr>
        <p:spPr>
          <a:xfrm>
            <a:off x="13267901" y="2286147"/>
            <a:ext cx="1205896" cy="994864"/>
          </a:xfrm>
          <a:custGeom>
            <a:avLst/>
            <a:gdLst/>
            <a:ahLst/>
            <a:cxnLst/>
            <a:rect l="l" t="t" r="r" b="b"/>
            <a:pathLst>
              <a:path w="1205896" h="994864">
                <a:moveTo>
                  <a:pt x="0" y="0"/>
                </a:moveTo>
                <a:lnTo>
                  <a:pt x="1205896" y="0"/>
                </a:lnTo>
                <a:lnTo>
                  <a:pt x="1205896" y="994864"/>
                </a:lnTo>
                <a:lnTo>
                  <a:pt x="0" y="994864"/>
                </a:lnTo>
                <a:lnTo>
                  <a:pt x="0" y="0"/>
                </a:lnTo>
                <a:close/>
              </a:path>
            </a:pathLst>
          </a:custGeom>
          <a:blipFill>
            <a:blip r:embed="rId8"/>
            <a:stretch>
              <a:fillRect/>
            </a:stretch>
          </a:blipFill>
        </p:spPr>
      </p:sp>
      <p:sp>
        <p:nvSpPr>
          <p:cNvPr id="20" name="Freeform 20"/>
          <p:cNvSpPr/>
          <p:nvPr/>
        </p:nvSpPr>
        <p:spPr>
          <a:xfrm>
            <a:off x="12347239" y="3311347"/>
            <a:ext cx="1395053" cy="2177644"/>
          </a:xfrm>
          <a:custGeom>
            <a:avLst/>
            <a:gdLst/>
            <a:ahLst/>
            <a:cxnLst/>
            <a:rect l="l" t="t" r="r" b="b"/>
            <a:pathLst>
              <a:path w="1395053" h="2177644">
                <a:moveTo>
                  <a:pt x="0" y="0"/>
                </a:moveTo>
                <a:lnTo>
                  <a:pt x="1395053" y="0"/>
                </a:lnTo>
                <a:lnTo>
                  <a:pt x="1395053" y="2177644"/>
                </a:lnTo>
                <a:lnTo>
                  <a:pt x="0" y="2177644"/>
                </a:lnTo>
                <a:lnTo>
                  <a:pt x="0" y="0"/>
                </a:lnTo>
                <a:close/>
              </a:path>
            </a:pathLst>
          </a:custGeom>
          <a:blipFill>
            <a:blip r:embed="rId14"/>
            <a:stretch>
              <a:fillRect/>
            </a:stretch>
          </a:blipFill>
        </p:spPr>
      </p:sp>
      <p:sp>
        <p:nvSpPr>
          <p:cNvPr id="21" name="Freeform 21"/>
          <p:cNvSpPr/>
          <p:nvPr/>
        </p:nvSpPr>
        <p:spPr>
          <a:xfrm>
            <a:off x="13461699" y="4534792"/>
            <a:ext cx="1395053" cy="2177644"/>
          </a:xfrm>
          <a:custGeom>
            <a:avLst/>
            <a:gdLst/>
            <a:ahLst/>
            <a:cxnLst/>
            <a:rect l="l" t="t" r="r" b="b"/>
            <a:pathLst>
              <a:path w="1395053" h="2177644">
                <a:moveTo>
                  <a:pt x="0" y="0"/>
                </a:moveTo>
                <a:lnTo>
                  <a:pt x="1395053" y="0"/>
                </a:lnTo>
                <a:lnTo>
                  <a:pt x="1395053" y="2177645"/>
                </a:lnTo>
                <a:lnTo>
                  <a:pt x="0" y="2177645"/>
                </a:lnTo>
                <a:lnTo>
                  <a:pt x="0" y="0"/>
                </a:lnTo>
                <a:close/>
              </a:path>
            </a:pathLst>
          </a:custGeom>
          <a:blipFill>
            <a:blip r:embed="rId14"/>
            <a:stretch>
              <a:fillRect/>
            </a:stretch>
          </a:blipFill>
        </p:spPr>
      </p:sp>
      <p:sp>
        <p:nvSpPr>
          <p:cNvPr id="22" name="Freeform 22"/>
          <p:cNvSpPr/>
          <p:nvPr/>
        </p:nvSpPr>
        <p:spPr>
          <a:xfrm>
            <a:off x="15009152" y="6018121"/>
            <a:ext cx="2009176" cy="1224341"/>
          </a:xfrm>
          <a:custGeom>
            <a:avLst/>
            <a:gdLst/>
            <a:ahLst/>
            <a:cxnLst/>
            <a:rect l="l" t="t" r="r" b="b"/>
            <a:pathLst>
              <a:path w="2009176" h="1224341">
                <a:moveTo>
                  <a:pt x="0" y="0"/>
                </a:moveTo>
                <a:lnTo>
                  <a:pt x="2009176" y="0"/>
                </a:lnTo>
                <a:lnTo>
                  <a:pt x="2009176" y="1224342"/>
                </a:lnTo>
                <a:lnTo>
                  <a:pt x="0" y="1224342"/>
                </a:lnTo>
                <a:lnTo>
                  <a:pt x="0" y="0"/>
                </a:lnTo>
                <a:close/>
              </a:path>
            </a:pathLst>
          </a:custGeom>
          <a:blipFill>
            <a:blip r:embed="rId15"/>
            <a:stretch>
              <a:fillRect/>
            </a:stretch>
          </a:blipFill>
        </p:spPr>
      </p:sp>
      <p:sp>
        <p:nvSpPr>
          <p:cNvPr id="23" name="Freeform 23"/>
          <p:cNvSpPr/>
          <p:nvPr/>
        </p:nvSpPr>
        <p:spPr>
          <a:xfrm>
            <a:off x="14397252" y="6389949"/>
            <a:ext cx="2772811" cy="2157594"/>
          </a:xfrm>
          <a:custGeom>
            <a:avLst/>
            <a:gdLst/>
            <a:ahLst/>
            <a:cxnLst/>
            <a:rect l="l" t="t" r="r" b="b"/>
            <a:pathLst>
              <a:path w="2772811" h="2157594">
                <a:moveTo>
                  <a:pt x="0" y="0"/>
                </a:moveTo>
                <a:lnTo>
                  <a:pt x="2772811" y="0"/>
                </a:lnTo>
                <a:lnTo>
                  <a:pt x="2772811" y="2157594"/>
                </a:lnTo>
                <a:lnTo>
                  <a:pt x="0" y="2157594"/>
                </a:lnTo>
                <a:lnTo>
                  <a:pt x="0" y="0"/>
                </a:lnTo>
                <a:close/>
              </a:path>
            </a:pathLst>
          </a:custGeom>
          <a:blipFill>
            <a:blip r:embed="rId16"/>
            <a:stretch>
              <a:fillRect/>
            </a:stretch>
          </a:blipFill>
        </p:spPr>
      </p:sp>
      <p:sp>
        <p:nvSpPr>
          <p:cNvPr id="24" name="Freeform 24"/>
          <p:cNvSpPr/>
          <p:nvPr/>
        </p:nvSpPr>
        <p:spPr>
          <a:xfrm>
            <a:off x="15795131" y="7227616"/>
            <a:ext cx="2224828" cy="1209750"/>
          </a:xfrm>
          <a:custGeom>
            <a:avLst/>
            <a:gdLst/>
            <a:ahLst/>
            <a:cxnLst/>
            <a:rect l="l" t="t" r="r" b="b"/>
            <a:pathLst>
              <a:path w="2224828" h="1209750">
                <a:moveTo>
                  <a:pt x="0" y="0"/>
                </a:moveTo>
                <a:lnTo>
                  <a:pt x="2224828" y="0"/>
                </a:lnTo>
                <a:lnTo>
                  <a:pt x="2224828" y="1209750"/>
                </a:lnTo>
                <a:lnTo>
                  <a:pt x="0" y="1209750"/>
                </a:lnTo>
                <a:lnTo>
                  <a:pt x="0" y="0"/>
                </a:lnTo>
                <a:close/>
              </a:path>
            </a:pathLst>
          </a:custGeom>
          <a:blipFill>
            <a:blip r:embed="rId17"/>
            <a:stretch>
              <a:fillRect/>
            </a:stretch>
          </a:blipFill>
        </p:spPr>
      </p:sp>
      <p:sp>
        <p:nvSpPr>
          <p:cNvPr id="25" name="Freeform 25"/>
          <p:cNvSpPr/>
          <p:nvPr/>
        </p:nvSpPr>
        <p:spPr>
          <a:xfrm>
            <a:off x="576217" y="7763623"/>
            <a:ext cx="3791748" cy="2334295"/>
          </a:xfrm>
          <a:custGeom>
            <a:avLst/>
            <a:gdLst/>
            <a:ahLst/>
            <a:cxnLst/>
            <a:rect l="l" t="t" r="r" b="b"/>
            <a:pathLst>
              <a:path w="3791748" h="2334295">
                <a:moveTo>
                  <a:pt x="0" y="0"/>
                </a:moveTo>
                <a:lnTo>
                  <a:pt x="3791748" y="0"/>
                </a:lnTo>
                <a:lnTo>
                  <a:pt x="3791748" y="2334294"/>
                </a:lnTo>
                <a:lnTo>
                  <a:pt x="0" y="2334294"/>
                </a:lnTo>
                <a:lnTo>
                  <a:pt x="0" y="0"/>
                </a:lnTo>
                <a:close/>
              </a:path>
            </a:pathLst>
          </a:custGeom>
          <a:blipFill>
            <a:blip r:embed="rId7"/>
            <a:stretch>
              <a:fillRect/>
            </a:stretch>
          </a:blipFill>
        </p:spPr>
      </p:sp>
      <p:sp>
        <p:nvSpPr>
          <p:cNvPr id="26" name="Freeform 26"/>
          <p:cNvSpPr/>
          <p:nvPr/>
        </p:nvSpPr>
        <p:spPr>
          <a:xfrm>
            <a:off x="-87451" y="8478613"/>
            <a:ext cx="3334609" cy="2261282"/>
          </a:xfrm>
          <a:custGeom>
            <a:avLst/>
            <a:gdLst/>
            <a:ahLst/>
            <a:cxnLst/>
            <a:rect l="l" t="t" r="r" b="b"/>
            <a:pathLst>
              <a:path w="3334609" h="2261282">
                <a:moveTo>
                  <a:pt x="0" y="0"/>
                </a:moveTo>
                <a:lnTo>
                  <a:pt x="3334609" y="0"/>
                </a:lnTo>
                <a:lnTo>
                  <a:pt x="3334609" y="2261282"/>
                </a:lnTo>
                <a:lnTo>
                  <a:pt x="0" y="2261282"/>
                </a:lnTo>
                <a:lnTo>
                  <a:pt x="0" y="0"/>
                </a:lnTo>
                <a:close/>
              </a:path>
            </a:pathLst>
          </a:custGeom>
          <a:blipFill>
            <a:blip r:embed="rId3"/>
            <a:stretch>
              <a:fillRect/>
            </a:stretch>
          </a:blipFill>
        </p:spPr>
      </p:sp>
      <p:sp>
        <p:nvSpPr>
          <p:cNvPr id="27" name="Freeform 27"/>
          <p:cNvSpPr/>
          <p:nvPr/>
        </p:nvSpPr>
        <p:spPr>
          <a:xfrm>
            <a:off x="7212441" y="1630545"/>
            <a:ext cx="1487915" cy="9468836"/>
          </a:xfrm>
          <a:custGeom>
            <a:avLst/>
            <a:gdLst/>
            <a:ahLst/>
            <a:cxnLst/>
            <a:rect l="l" t="t" r="r" b="b"/>
            <a:pathLst>
              <a:path w="1487915" h="9468836">
                <a:moveTo>
                  <a:pt x="0" y="0"/>
                </a:moveTo>
                <a:lnTo>
                  <a:pt x="1487915" y="0"/>
                </a:lnTo>
                <a:lnTo>
                  <a:pt x="1487915" y="9468836"/>
                </a:lnTo>
                <a:lnTo>
                  <a:pt x="0" y="9468836"/>
                </a:lnTo>
                <a:lnTo>
                  <a:pt x="0" y="0"/>
                </a:lnTo>
                <a:close/>
              </a:path>
            </a:pathLst>
          </a:custGeom>
          <a:blipFill>
            <a:blip r:embed="rId9"/>
            <a:stretch>
              <a:fillRect l="-382276"/>
            </a:stretch>
          </a:blipFill>
        </p:spPr>
      </p:sp>
      <p:sp>
        <p:nvSpPr>
          <p:cNvPr id="28" name="Freeform 28"/>
          <p:cNvSpPr/>
          <p:nvPr/>
        </p:nvSpPr>
        <p:spPr>
          <a:xfrm>
            <a:off x="7956399" y="1655531"/>
            <a:ext cx="1487915" cy="9468836"/>
          </a:xfrm>
          <a:custGeom>
            <a:avLst/>
            <a:gdLst/>
            <a:ahLst/>
            <a:cxnLst/>
            <a:rect l="l" t="t" r="r" b="b"/>
            <a:pathLst>
              <a:path w="1487915" h="9468836">
                <a:moveTo>
                  <a:pt x="0" y="0"/>
                </a:moveTo>
                <a:lnTo>
                  <a:pt x="1487915" y="0"/>
                </a:lnTo>
                <a:lnTo>
                  <a:pt x="1487915" y="9468836"/>
                </a:lnTo>
                <a:lnTo>
                  <a:pt x="0" y="9468836"/>
                </a:lnTo>
                <a:lnTo>
                  <a:pt x="0" y="0"/>
                </a:lnTo>
                <a:close/>
              </a:path>
            </a:pathLst>
          </a:custGeom>
          <a:blipFill>
            <a:blip r:embed="rId9"/>
            <a:stretch>
              <a:fillRect l="-382276"/>
            </a:stretch>
          </a:blipFill>
        </p:spPr>
      </p:sp>
      <p:sp>
        <p:nvSpPr>
          <p:cNvPr id="29" name="Freeform 29"/>
          <p:cNvSpPr/>
          <p:nvPr/>
        </p:nvSpPr>
        <p:spPr>
          <a:xfrm>
            <a:off x="-105269" y="5571046"/>
            <a:ext cx="4044087" cy="2477003"/>
          </a:xfrm>
          <a:custGeom>
            <a:avLst/>
            <a:gdLst/>
            <a:ahLst/>
            <a:cxnLst/>
            <a:rect l="l" t="t" r="r" b="b"/>
            <a:pathLst>
              <a:path w="4044087" h="2477003">
                <a:moveTo>
                  <a:pt x="0" y="0"/>
                </a:moveTo>
                <a:lnTo>
                  <a:pt x="4044086" y="0"/>
                </a:lnTo>
                <a:lnTo>
                  <a:pt x="4044086" y="2477003"/>
                </a:lnTo>
                <a:lnTo>
                  <a:pt x="0" y="2477003"/>
                </a:lnTo>
                <a:lnTo>
                  <a:pt x="0" y="0"/>
                </a:lnTo>
                <a:close/>
              </a:path>
            </a:pathLst>
          </a:custGeom>
          <a:blipFill>
            <a:blip r:embed="rId18"/>
            <a:stretch>
              <a:fillRect/>
            </a:stretch>
          </a:blipFill>
        </p:spPr>
      </p:sp>
      <p:sp>
        <p:nvSpPr>
          <p:cNvPr id="30" name="Freeform 30"/>
          <p:cNvSpPr/>
          <p:nvPr/>
        </p:nvSpPr>
        <p:spPr>
          <a:xfrm>
            <a:off x="1864437" y="5925410"/>
            <a:ext cx="4044087" cy="2477003"/>
          </a:xfrm>
          <a:custGeom>
            <a:avLst/>
            <a:gdLst/>
            <a:ahLst/>
            <a:cxnLst/>
            <a:rect l="l" t="t" r="r" b="b"/>
            <a:pathLst>
              <a:path w="4044087" h="2477003">
                <a:moveTo>
                  <a:pt x="0" y="0"/>
                </a:moveTo>
                <a:lnTo>
                  <a:pt x="4044087" y="0"/>
                </a:lnTo>
                <a:lnTo>
                  <a:pt x="4044087" y="2477003"/>
                </a:lnTo>
                <a:lnTo>
                  <a:pt x="0" y="2477003"/>
                </a:lnTo>
                <a:lnTo>
                  <a:pt x="0" y="0"/>
                </a:lnTo>
                <a:close/>
              </a:path>
            </a:pathLst>
          </a:custGeom>
          <a:blipFill>
            <a:blip r:embed="rId18"/>
            <a:stretch>
              <a:fillRect/>
            </a:stretch>
          </a:blipFill>
        </p:spPr>
      </p:sp>
      <p:sp>
        <p:nvSpPr>
          <p:cNvPr id="31" name="Freeform 31"/>
          <p:cNvSpPr/>
          <p:nvPr/>
        </p:nvSpPr>
        <p:spPr>
          <a:xfrm>
            <a:off x="4632646" y="8235237"/>
            <a:ext cx="4044087" cy="2477003"/>
          </a:xfrm>
          <a:custGeom>
            <a:avLst/>
            <a:gdLst/>
            <a:ahLst/>
            <a:cxnLst/>
            <a:rect l="l" t="t" r="r" b="b"/>
            <a:pathLst>
              <a:path w="4044087" h="2477003">
                <a:moveTo>
                  <a:pt x="0" y="0"/>
                </a:moveTo>
                <a:lnTo>
                  <a:pt x="4044086" y="0"/>
                </a:lnTo>
                <a:lnTo>
                  <a:pt x="4044086" y="2477003"/>
                </a:lnTo>
                <a:lnTo>
                  <a:pt x="0" y="2477003"/>
                </a:lnTo>
                <a:lnTo>
                  <a:pt x="0" y="0"/>
                </a:lnTo>
                <a:close/>
              </a:path>
            </a:pathLst>
          </a:custGeom>
          <a:blipFill>
            <a:blip r:embed="rId18"/>
            <a:stretch>
              <a:fillRect/>
            </a:stretch>
          </a:blipFill>
        </p:spPr>
      </p:sp>
      <p:sp>
        <p:nvSpPr>
          <p:cNvPr id="32" name="Freeform 32"/>
          <p:cNvSpPr/>
          <p:nvPr/>
        </p:nvSpPr>
        <p:spPr>
          <a:xfrm>
            <a:off x="1695510" y="7269838"/>
            <a:ext cx="3329723" cy="2257969"/>
          </a:xfrm>
          <a:custGeom>
            <a:avLst/>
            <a:gdLst/>
            <a:ahLst/>
            <a:cxnLst/>
            <a:rect l="l" t="t" r="r" b="b"/>
            <a:pathLst>
              <a:path w="3329723" h="2257969">
                <a:moveTo>
                  <a:pt x="0" y="0"/>
                </a:moveTo>
                <a:lnTo>
                  <a:pt x="3329723" y="0"/>
                </a:lnTo>
                <a:lnTo>
                  <a:pt x="3329723" y="2257969"/>
                </a:lnTo>
                <a:lnTo>
                  <a:pt x="0" y="2257969"/>
                </a:lnTo>
                <a:lnTo>
                  <a:pt x="0" y="0"/>
                </a:lnTo>
                <a:close/>
              </a:path>
            </a:pathLst>
          </a:custGeom>
          <a:blipFill>
            <a:blip r:embed="rId3"/>
            <a:stretch>
              <a:fillRect/>
            </a:stretch>
          </a:blipFill>
        </p:spPr>
      </p:sp>
      <p:sp>
        <p:nvSpPr>
          <p:cNvPr id="33" name="Freeform 33"/>
          <p:cNvSpPr/>
          <p:nvPr/>
        </p:nvSpPr>
        <p:spPr>
          <a:xfrm>
            <a:off x="3965242" y="9057951"/>
            <a:ext cx="3281961" cy="2225580"/>
          </a:xfrm>
          <a:custGeom>
            <a:avLst/>
            <a:gdLst/>
            <a:ahLst/>
            <a:cxnLst/>
            <a:rect l="l" t="t" r="r" b="b"/>
            <a:pathLst>
              <a:path w="3281961" h="2225580">
                <a:moveTo>
                  <a:pt x="0" y="0"/>
                </a:moveTo>
                <a:lnTo>
                  <a:pt x="3281960" y="0"/>
                </a:lnTo>
                <a:lnTo>
                  <a:pt x="3281960" y="2225579"/>
                </a:lnTo>
                <a:lnTo>
                  <a:pt x="0" y="2225579"/>
                </a:lnTo>
                <a:lnTo>
                  <a:pt x="0" y="0"/>
                </a:lnTo>
                <a:close/>
              </a:path>
            </a:pathLst>
          </a:custGeom>
          <a:blipFill>
            <a:blip r:embed="rId3"/>
            <a:stretch>
              <a:fillRect/>
            </a:stretch>
          </a:blipFill>
        </p:spPr>
      </p:sp>
      <p:sp>
        <p:nvSpPr>
          <p:cNvPr id="34" name="Freeform 34"/>
          <p:cNvSpPr/>
          <p:nvPr/>
        </p:nvSpPr>
        <p:spPr>
          <a:xfrm>
            <a:off x="8824028" y="3280435"/>
            <a:ext cx="1145154" cy="2207526"/>
          </a:xfrm>
          <a:custGeom>
            <a:avLst/>
            <a:gdLst/>
            <a:ahLst/>
            <a:cxnLst/>
            <a:rect l="l" t="t" r="r" b="b"/>
            <a:pathLst>
              <a:path w="1145154" h="2207526">
                <a:moveTo>
                  <a:pt x="0" y="0"/>
                </a:moveTo>
                <a:lnTo>
                  <a:pt x="1145154" y="0"/>
                </a:lnTo>
                <a:lnTo>
                  <a:pt x="1145154" y="2207525"/>
                </a:lnTo>
                <a:lnTo>
                  <a:pt x="0" y="2207525"/>
                </a:lnTo>
                <a:lnTo>
                  <a:pt x="0" y="0"/>
                </a:lnTo>
                <a:close/>
              </a:path>
            </a:pathLst>
          </a:custGeom>
          <a:blipFill>
            <a:blip r:embed="rId19"/>
            <a:stretch>
              <a:fillRect/>
            </a:stretch>
          </a:blipFill>
        </p:spPr>
      </p:sp>
      <p:sp>
        <p:nvSpPr>
          <p:cNvPr id="35" name="Freeform 35"/>
          <p:cNvSpPr/>
          <p:nvPr/>
        </p:nvSpPr>
        <p:spPr>
          <a:xfrm>
            <a:off x="17015733" y="2665499"/>
            <a:ext cx="1358361" cy="1001791"/>
          </a:xfrm>
          <a:custGeom>
            <a:avLst/>
            <a:gdLst/>
            <a:ahLst/>
            <a:cxnLst/>
            <a:rect l="l" t="t" r="r" b="b"/>
            <a:pathLst>
              <a:path w="1358361" h="1001791">
                <a:moveTo>
                  <a:pt x="0" y="0"/>
                </a:moveTo>
                <a:lnTo>
                  <a:pt x="1358361" y="0"/>
                </a:lnTo>
                <a:lnTo>
                  <a:pt x="1358361" y="1001791"/>
                </a:lnTo>
                <a:lnTo>
                  <a:pt x="0" y="1001791"/>
                </a:lnTo>
                <a:lnTo>
                  <a:pt x="0" y="0"/>
                </a:lnTo>
                <a:close/>
              </a:path>
            </a:pathLst>
          </a:custGeom>
          <a:blipFill>
            <a:blip r:embed="rId20"/>
            <a:stretch>
              <a:fillRect/>
            </a:stretch>
          </a:blipFill>
        </p:spPr>
      </p:sp>
      <p:sp>
        <p:nvSpPr>
          <p:cNvPr id="36" name="Freeform 36"/>
          <p:cNvSpPr/>
          <p:nvPr/>
        </p:nvSpPr>
        <p:spPr>
          <a:xfrm>
            <a:off x="16607959" y="2928064"/>
            <a:ext cx="1343912" cy="1108728"/>
          </a:xfrm>
          <a:custGeom>
            <a:avLst/>
            <a:gdLst/>
            <a:ahLst/>
            <a:cxnLst/>
            <a:rect l="l" t="t" r="r" b="b"/>
            <a:pathLst>
              <a:path w="1343912" h="1108728">
                <a:moveTo>
                  <a:pt x="0" y="0"/>
                </a:moveTo>
                <a:lnTo>
                  <a:pt x="1343913" y="0"/>
                </a:lnTo>
                <a:lnTo>
                  <a:pt x="1343913" y="1108728"/>
                </a:lnTo>
                <a:lnTo>
                  <a:pt x="0" y="1108728"/>
                </a:lnTo>
                <a:lnTo>
                  <a:pt x="0" y="0"/>
                </a:lnTo>
                <a:close/>
              </a:path>
            </a:pathLst>
          </a:custGeom>
          <a:blipFill>
            <a:blip r:embed="rId21"/>
            <a:stretch>
              <a:fillRect/>
            </a:stretch>
          </a:blipFill>
        </p:spPr>
      </p:sp>
      <p:sp>
        <p:nvSpPr>
          <p:cNvPr id="37" name="Freeform 37"/>
          <p:cNvSpPr/>
          <p:nvPr/>
        </p:nvSpPr>
        <p:spPr>
          <a:xfrm rot="-2091126">
            <a:off x="16787159" y="3676390"/>
            <a:ext cx="1689243" cy="2689343"/>
          </a:xfrm>
          <a:custGeom>
            <a:avLst/>
            <a:gdLst/>
            <a:ahLst/>
            <a:cxnLst/>
            <a:rect l="l" t="t" r="r" b="b"/>
            <a:pathLst>
              <a:path w="1689243" h="2689343">
                <a:moveTo>
                  <a:pt x="0" y="0"/>
                </a:moveTo>
                <a:lnTo>
                  <a:pt x="1689243" y="0"/>
                </a:lnTo>
                <a:lnTo>
                  <a:pt x="1689243" y="2689343"/>
                </a:lnTo>
                <a:lnTo>
                  <a:pt x="0" y="2689343"/>
                </a:lnTo>
                <a:lnTo>
                  <a:pt x="0" y="0"/>
                </a:lnTo>
                <a:close/>
              </a:path>
            </a:pathLst>
          </a:custGeom>
          <a:blipFill>
            <a:blip r:embed="rId22"/>
            <a:stretch>
              <a:fillRect/>
            </a:stretch>
          </a:blipFill>
        </p:spPr>
      </p:sp>
      <p:sp>
        <p:nvSpPr>
          <p:cNvPr id="38" name="Freeform 38"/>
          <p:cNvSpPr/>
          <p:nvPr/>
        </p:nvSpPr>
        <p:spPr>
          <a:xfrm>
            <a:off x="16643757" y="5309598"/>
            <a:ext cx="2250989" cy="1463143"/>
          </a:xfrm>
          <a:custGeom>
            <a:avLst/>
            <a:gdLst/>
            <a:ahLst/>
            <a:cxnLst/>
            <a:rect l="l" t="t" r="r" b="b"/>
            <a:pathLst>
              <a:path w="2250989" h="1463143">
                <a:moveTo>
                  <a:pt x="0" y="0"/>
                </a:moveTo>
                <a:lnTo>
                  <a:pt x="2250989" y="0"/>
                </a:lnTo>
                <a:lnTo>
                  <a:pt x="2250989" y="1463143"/>
                </a:lnTo>
                <a:lnTo>
                  <a:pt x="0" y="1463143"/>
                </a:lnTo>
                <a:lnTo>
                  <a:pt x="0" y="0"/>
                </a:lnTo>
                <a:close/>
              </a:path>
            </a:pathLst>
          </a:custGeom>
          <a:blipFill>
            <a:blip r:embed="rId23"/>
            <a:stretch>
              <a:fillRect/>
            </a:stretch>
          </a:blipFill>
        </p:spPr>
      </p:sp>
      <p:sp>
        <p:nvSpPr>
          <p:cNvPr id="39" name="Freeform 39"/>
          <p:cNvSpPr/>
          <p:nvPr/>
        </p:nvSpPr>
        <p:spPr>
          <a:xfrm>
            <a:off x="15944758" y="5758753"/>
            <a:ext cx="2250989" cy="1463143"/>
          </a:xfrm>
          <a:custGeom>
            <a:avLst/>
            <a:gdLst/>
            <a:ahLst/>
            <a:cxnLst/>
            <a:rect l="l" t="t" r="r" b="b"/>
            <a:pathLst>
              <a:path w="2250989" h="1463143">
                <a:moveTo>
                  <a:pt x="0" y="0"/>
                </a:moveTo>
                <a:lnTo>
                  <a:pt x="2250989" y="0"/>
                </a:lnTo>
                <a:lnTo>
                  <a:pt x="2250989" y="1463143"/>
                </a:lnTo>
                <a:lnTo>
                  <a:pt x="0" y="1463143"/>
                </a:lnTo>
                <a:lnTo>
                  <a:pt x="0" y="0"/>
                </a:lnTo>
                <a:close/>
              </a:path>
            </a:pathLst>
          </a:custGeom>
          <a:blipFill>
            <a:blip r:embed="rId23"/>
            <a:stretch>
              <a:fillRect/>
            </a:stretch>
          </a:blipFill>
        </p:spPr>
      </p:sp>
      <p:sp>
        <p:nvSpPr>
          <p:cNvPr id="40" name="Freeform 40"/>
          <p:cNvSpPr/>
          <p:nvPr/>
        </p:nvSpPr>
        <p:spPr>
          <a:xfrm>
            <a:off x="16198108" y="6584153"/>
            <a:ext cx="2224828" cy="1209750"/>
          </a:xfrm>
          <a:custGeom>
            <a:avLst/>
            <a:gdLst/>
            <a:ahLst/>
            <a:cxnLst/>
            <a:rect l="l" t="t" r="r" b="b"/>
            <a:pathLst>
              <a:path w="2224828" h="1209750">
                <a:moveTo>
                  <a:pt x="0" y="0"/>
                </a:moveTo>
                <a:lnTo>
                  <a:pt x="2224828" y="0"/>
                </a:lnTo>
                <a:lnTo>
                  <a:pt x="2224828" y="1209751"/>
                </a:lnTo>
                <a:lnTo>
                  <a:pt x="0" y="1209751"/>
                </a:lnTo>
                <a:lnTo>
                  <a:pt x="0" y="0"/>
                </a:lnTo>
                <a:close/>
              </a:path>
            </a:pathLst>
          </a:custGeom>
          <a:blipFill>
            <a:blip r:embed="rId17"/>
            <a:stretch>
              <a:fillRect/>
            </a:stretch>
          </a:blipFill>
        </p:spPr>
      </p:sp>
      <p:sp>
        <p:nvSpPr>
          <p:cNvPr id="41" name="Freeform 41"/>
          <p:cNvSpPr/>
          <p:nvPr/>
        </p:nvSpPr>
        <p:spPr>
          <a:xfrm>
            <a:off x="13516779" y="5474111"/>
            <a:ext cx="2224828" cy="1209750"/>
          </a:xfrm>
          <a:custGeom>
            <a:avLst/>
            <a:gdLst/>
            <a:ahLst/>
            <a:cxnLst/>
            <a:rect l="l" t="t" r="r" b="b"/>
            <a:pathLst>
              <a:path w="2224828" h="1209750">
                <a:moveTo>
                  <a:pt x="0" y="0"/>
                </a:moveTo>
                <a:lnTo>
                  <a:pt x="2224829" y="0"/>
                </a:lnTo>
                <a:lnTo>
                  <a:pt x="2224829" y="1209751"/>
                </a:lnTo>
                <a:lnTo>
                  <a:pt x="0" y="1209751"/>
                </a:lnTo>
                <a:lnTo>
                  <a:pt x="0" y="0"/>
                </a:lnTo>
                <a:close/>
              </a:path>
            </a:pathLst>
          </a:custGeom>
          <a:blipFill>
            <a:blip r:embed="rId17"/>
            <a:stretch>
              <a:fillRect/>
            </a:stretch>
          </a:blipFill>
        </p:spPr>
      </p:sp>
      <p:sp>
        <p:nvSpPr>
          <p:cNvPr id="42" name="Freeform 42"/>
          <p:cNvSpPr/>
          <p:nvPr/>
        </p:nvSpPr>
        <p:spPr>
          <a:xfrm rot="-198435">
            <a:off x="11846305" y="5512841"/>
            <a:ext cx="2266042" cy="2081926"/>
          </a:xfrm>
          <a:custGeom>
            <a:avLst/>
            <a:gdLst/>
            <a:ahLst/>
            <a:cxnLst/>
            <a:rect l="l" t="t" r="r" b="b"/>
            <a:pathLst>
              <a:path w="2266042" h="2081926">
                <a:moveTo>
                  <a:pt x="0" y="0"/>
                </a:moveTo>
                <a:lnTo>
                  <a:pt x="2266042" y="0"/>
                </a:lnTo>
                <a:lnTo>
                  <a:pt x="2266042" y="2081926"/>
                </a:lnTo>
                <a:lnTo>
                  <a:pt x="0" y="2081926"/>
                </a:lnTo>
                <a:lnTo>
                  <a:pt x="0" y="0"/>
                </a:lnTo>
                <a:close/>
              </a:path>
            </a:pathLst>
          </a:custGeom>
          <a:blipFill>
            <a:blip r:embed="rId24"/>
            <a:stretch>
              <a:fillRect/>
            </a:stretch>
          </a:blipFill>
        </p:spPr>
      </p:sp>
      <p:sp>
        <p:nvSpPr>
          <p:cNvPr id="43" name="Freeform 43"/>
          <p:cNvSpPr/>
          <p:nvPr/>
        </p:nvSpPr>
        <p:spPr>
          <a:xfrm rot="633263">
            <a:off x="11154779" y="5888808"/>
            <a:ext cx="1641605" cy="2398692"/>
          </a:xfrm>
          <a:custGeom>
            <a:avLst/>
            <a:gdLst/>
            <a:ahLst/>
            <a:cxnLst/>
            <a:rect l="l" t="t" r="r" b="b"/>
            <a:pathLst>
              <a:path w="1641605" h="2398692">
                <a:moveTo>
                  <a:pt x="0" y="0"/>
                </a:moveTo>
                <a:lnTo>
                  <a:pt x="1641605" y="0"/>
                </a:lnTo>
                <a:lnTo>
                  <a:pt x="1641605" y="2398692"/>
                </a:lnTo>
                <a:lnTo>
                  <a:pt x="0" y="2398692"/>
                </a:lnTo>
                <a:lnTo>
                  <a:pt x="0" y="0"/>
                </a:lnTo>
                <a:close/>
              </a:path>
            </a:pathLst>
          </a:custGeom>
          <a:blipFill>
            <a:blip r:embed="rId2"/>
            <a:stretch>
              <a:fillRect/>
            </a:stretch>
          </a:blipFill>
        </p:spPr>
      </p:sp>
      <p:sp>
        <p:nvSpPr>
          <p:cNvPr id="44" name="Freeform 44"/>
          <p:cNvSpPr/>
          <p:nvPr/>
        </p:nvSpPr>
        <p:spPr>
          <a:xfrm>
            <a:off x="12140604" y="6224042"/>
            <a:ext cx="2224828" cy="1209750"/>
          </a:xfrm>
          <a:custGeom>
            <a:avLst/>
            <a:gdLst/>
            <a:ahLst/>
            <a:cxnLst/>
            <a:rect l="l" t="t" r="r" b="b"/>
            <a:pathLst>
              <a:path w="2224828" h="1209750">
                <a:moveTo>
                  <a:pt x="0" y="0"/>
                </a:moveTo>
                <a:lnTo>
                  <a:pt x="2224828" y="0"/>
                </a:lnTo>
                <a:lnTo>
                  <a:pt x="2224828" y="1209751"/>
                </a:lnTo>
                <a:lnTo>
                  <a:pt x="0" y="1209751"/>
                </a:lnTo>
                <a:lnTo>
                  <a:pt x="0" y="0"/>
                </a:lnTo>
                <a:close/>
              </a:path>
            </a:pathLst>
          </a:custGeom>
          <a:blipFill>
            <a:blip r:embed="rId17"/>
            <a:stretch>
              <a:fillRect/>
            </a:stretch>
          </a:blipFill>
        </p:spPr>
      </p:sp>
      <p:sp>
        <p:nvSpPr>
          <p:cNvPr id="45" name="Freeform 45"/>
          <p:cNvSpPr/>
          <p:nvPr/>
        </p:nvSpPr>
        <p:spPr>
          <a:xfrm>
            <a:off x="11611912" y="6921987"/>
            <a:ext cx="2009176" cy="1224341"/>
          </a:xfrm>
          <a:custGeom>
            <a:avLst/>
            <a:gdLst/>
            <a:ahLst/>
            <a:cxnLst/>
            <a:rect l="l" t="t" r="r" b="b"/>
            <a:pathLst>
              <a:path w="2009176" h="1224341">
                <a:moveTo>
                  <a:pt x="0" y="0"/>
                </a:moveTo>
                <a:lnTo>
                  <a:pt x="2009176" y="0"/>
                </a:lnTo>
                <a:lnTo>
                  <a:pt x="2009176" y="1224341"/>
                </a:lnTo>
                <a:lnTo>
                  <a:pt x="0" y="1224341"/>
                </a:lnTo>
                <a:lnTo>
                  <a:pt x="0" y="0"/>
                </a:lnTo>
                <a:close/>
              </a:path>
            </a:pathLst>
          </a:custGeom>
          <a:blipFill>
            <a:blip r:embed="rId15"/>
            <a:stretch>
              <a:fillRect/>
            </a:stretch>
          </a:blipFill>
        </p:spPr>
      </p:sp>
      <p:sp>
        <p:nvSpPr>
          <p:cNvPr id="46" name="Freeform 46"/>
          <p:cNvSpPr/>
          <p:nvPr/>
        </p:nvSpPr>
        <p:spPr>
          <a:xfrm>
            <a:off x="12216626" y="7609359"/>
            <a:ext cx="2009176" cy="1224341"/>
          </a:xfrm>
          <a:custGeom>
            <a:avLst/>
            <a:gdLst/>
            <a:ahLst/>
            <a:cxnLst/>
            <a:rect l="l" t="t" r="r" b="b"/>
            <a:pathLst>
              <a:path w="2009176" h="1224341">
                <a:moveTo>
                  <a:pt x="0" y="0"/>
                </a:moveTo>
                <a:lnTo>
                  <a:pt x="2009176" y="0"/>
                </a:lnTo>
                <a:lnTo>
                  <a:pt x="2009176" y="1224342"/>
                </a:lnTo>
                <a:lnTo>
                  <a:pt x="0" y="1224342"/>
                </a:lnTo>
                <a:lnTo>
                  <a:pt x="0" y="0"/>
                </a:lnTo>
                <a:close/>
              </a:path>
            </a:pathLst>
          </a:custGeom>
          <a:blipFill>
            <a:blip r:embed="rId15"/>
            <a:stretch>
              <a:fillRect/>
            </a:stretch>
          </a:blipFill>
        </p:spPr>
      </p:sp>
      <p:sp>
        <p:nvSpPr>
          <p:cNvPr id="47" name="Freeform 47"/>
          <p:cNvSpPr/>
          <p:nvPr/>
        </p:nvSpPr>
        <p:spPr>
          <a:xfrm>
            <a:off x="12717372" y="7088154"/>
            <a:ext cx="2009176" cy="1224341"/>
          </a:xfrm>
          <a:custGeom>
            <a:avLst/>
            <a:gdLst/>
            <a:ahLst/>
            <a:cxnLst/>
            <a:rect l="l" t="t" r="r" b="b"/>
            <a:pathLst>
              <a:path w="2009176" h="1224341">
                <a:moveTo>
                  <a:pt x="0" y="0"/>
                </a:moveTo>
                <a:lnTo>
                  <a:pt x="2009175" y="0"/>
                </a:lnTo>
                <a:lnTo>
                  <a:pt x="2009175" y="1224341"/>
                </a:lnTo>
                <a:lnTo>
                  <a:pt x="0" y="1224341"/>
                </a:lnTo>
                <a:lnTo>
                  <a:pt x="0" y="0"/>
                </a:lnTo>
                <a:close/>
              </a:path>
            </a:pathLst>
          </a:custGeom>
          <a:blipFill>
            <a:blip r:embed="rId15"/>
            <a:stretch>
              <a:fillRect/>
            </a:stretch>
          </a:blipFill>
        </p:spPr>
      </p:sp>
      <p:sp>
        <p:nvSpPr>
          <p:cNvPr id="48" name="Freeform 48"/>
          <p:cNvSpPr/>
          <p:nvPr/>
        </p:nvSpPr>
        <p:spPr>
          <a:xfrm rot="1147978">
            <a:off x="13297451" y="6970445"/>
            <a:ext cx="2712932" cy="2111000"/>
          </a:xfrm>
          <a:custGeom>
            <a:avLst/>
            <a:gdLst/>
            <a:ahLst/>
            <a:cxnLst/>
            <a:rect l="l" t="t" r="r" b="b"/>
            <a:pathLst>
              <a:path w="2712932" h="2111000">
                <a:moveTo>
                  <a:pt x="0" y="0"/>
                </a:moveTo>
                <a:lnTo>
                  <a:pt x="2712931" y="0"/>
                </a:lnTo>
                <a:lnTo>
                  <a:pt x="2712931" y="2111000"/>
                </a:lnTo>
                <a:lnTo>
                  <a:pt x="0" y="2111000"/>
                </a:lnTo>
                <a:lnTo>
                  <a:pt x="0" y="0"/>
                </a:lnTo>
                <a:close/>
              </a:path>
            </a:pathLst>
          </a:custGeom>
          <a:blipFill>
            <a:blip r:embed="rId16"/>
            <a:stretch>
              <a:fillRect/>
            </a:stretch>
          </a:blipFill>
        </p:spPr>
      </p:sp>
      <p:sp>
        <p:nvSpPr>
          <p:cNvPr id="49" name="Freeform 49"/>
          <p:cNvSpPr/>
          <p:nvPr/>
        </p:nvSpPr>
        <p:spPr>
          <a:xfrm>
            <a:off x="11217975" y="7752234"/>
            <a:ext cx="2119898" cy="1656171"/>
          </a:xfrm>
          <a:custGeom>
            <a:avLst/>
            <a:gdLst/>
            <a:ahLst/>
            <a:cxnLst/>
            <a:rect l="l" t="t" r="r" b="b"/>
            <a:pathLst>
              <a:path w="2119898" h="1656171">
                <a:moveTo>
                  <a:pt x="0" y="0"/>
                </a:moveTo>
                <a:lnTo>
                  <a:pt x="2119899" y="0"/>
                </a:lnTo>
                <a:lnTo>
                  <a:pt x="2119899" y="1656171"/>
                </a:lnTo>
                <a:lnTo>
                  <a:pt x="0" y="1656171"/>
                </a:lnTo>
                <a:lnTo>
                  <a:pt x="0" y="0"/>
                </a:lnTo>
                <a:close/>
              </a:path>
            </a:pathLst>
          </a:custGeom>
          <a:blipFill>
            <a:blip r:embed="rId12"/>
            <a:stretch>
              <a:fillRect/>
            </a:stretch>
          </a:blipFill>
        </p:spPr>
      </p:sp>
      <p:sp>
        <p:nvSpPr>
          <p:cNvPr id="50" name="Freeform 50"/>
          <p:cNvSpPr/>
          <p:nvPr/>
        </p:nvSpPr>
        <p:spPr>
          <a:xfrm>
            <a:off x="16840319" y="8437366"/>
            <a:ext cx="2655101" cy="1393928"/>
          </a:xfrm>
          <a:custGeom>
            <a:avLst/>
            <a:gdLst/>
            <a:ahLst/>
            <a:cxnLst/>
            <a:rect l="l" t="t" r="r" b="b"/>
            <a:pathLst>
              <a:path w="2655101" h="1393928">
                <a:moveTo>
                  <a:pt x="0" y="0"/>
                </a:moveTo>
                <a:lnTo>
                  <a:pt x="2655101" y="0"/>
                </a:lnTo>
                <a:lnTo>
                  <a:pt x="2655101" y="1393928"/>
                </a:lnTo>
                <a:lnTo>
                  <a:pt x="0" y="1393928"/>
                </a:lnTo>
                <a:lnTo>
                  <a:pt x="0" y="0"/>
                </a:lnTo>
                <a:close/>
              </a:path>
            </a:pathLst>
          </a:custGeom>
          <a:blipFill>
            <a:blip r:embed="rId25"/>
            <a:stretch>
              <a:fillRect/>
            </a:stretch>
          </a:blipFill>
        </p:spPr>
      </p:sp>
      <p:sp>
        <p:nvSpPr>
          <p:cNvPr id="51" name="Freeform 51"/>
          <p:cNvSpPr/>
          <p:nvPr/>
        </p:nvSpPr>
        <p:spPr>
          <a:xfrm>
            <a:off x="15264027" y="8627256"/>
            <a:ext cx="2334310" cy="1765322"/>
          </a:xfrm>
          <a:custGeom>
            <a:avLst/>
            <a:gdLst/>
            <a:ahLst/>
            <a:cxnLst/>
            <a:rect l="l" t="t" r="r" b="b"/>
            <a:pathLst>
              <a:path w="2334310" h="1765322">
                <a:moveTo>
                  <a:pt x="0" y="0"/>
                </a:moveTo>
                <a:lnTo>
                  <a:pt x="2334310" y="0"/>
                </a:lnTo>
                <a:lnTo>
                  <a:pt x="2334310" y="1765321"/>
                </a:lnTo>
                <a:lnTo>
                  <a:pt x="0" y="1765321"/>
                </a:lnTo>
                <a:lnTo>
                  <a:pt x="0" y="0"/>
                </a:lnTo>
                <a:close/>
              </a:path>
            </a:pathLst>
          </a:custGeom>
          <a:blipFill>
            <a:blip r:embed="rId26"/>
            <a:stretch>
              <a:fillRect/>
            </a:stretch>
          </a:blipFill>
        </p:spPr>
      </p:sp>
      <p:sp>
        <p:nvSpPr>
          <p:cNvPr id="52" name="Freeform 52"/>
          <p:cNvSpPr/>
          <p:nvPr/>
        </p:nvSpPr>
        <p:spPr>
          <a:xfrm rot="714577">
            <a:off x="16519551" y="9451502"/>
            <a:ext cx="2655101" cy="1393928"/>
          </a:xfrm>
          <a:custGeom>
            <a:avLst/>
            <a:gdLst/>
            <a:ahLst/>
            <a:cxnLst/>
            <a:rect l="l" t="t" r="r" b="b"/>
            <a:pathLst>
              <a:path w="2655101" h="1393928">
                <a:moveTo>
                  <a:pt x="0" y="0"/>
                </a:moveTo>
                <a:lnTo>
                  <a:pt x="2655101" y="0"/>
                </a:lnTo>
                <a:lnTo>
                  <a:pt x="2655101" y="1393928"/>
                </a:lnTo>
                <a:lnTo>
                  <a:pt x="0" y="1393928"/>
                </a:lnTo>
                <a:lnTo>
                  <a:pt x="0" y="0"/>
                </a:lnTo>
                <a:close/>
              </a:path>
            </a:pathLst>
          </a:custGeom>
          <a:blipFill>
            <a:blip r:embed="rId25"/>
            <a:stretch>
              <a:fillRect/>
            </a:stretch>
          </a:blipFill>
        </p:spPr>
      </p:sp>
      <p:sp>
        <p:nvSpPr>
          <p:cNvPr id="53" name="Freeform 53"/>
          <p:cNvSpPr/>
          <p:nvPr/>
        </p:nvSpPr>
        <p:spPr>
          <a:xfrm rot="-382811">
            <a:off x="14685055" y="9195156"/>
            <a:ext cx="2339035" cy="1768895"/>
          </a:xfrm>
          <a:custGeom>
            <a:avLst/>
            <a:gdLst/>
            <a:ahLst/>
            <a:cxnLst/>
            <a:rect l="l" t="t" r="r" b="b"/>
            <a:pathLst>
              <a:path w="2339035" h="1768895">
                <a:moveTo>
                  <a:pt x="0" y="0"/>
                </a:moveTo>
                <a:lnTo>
                  <a:pt x="2339035" y="0"/>
                </a:lnTo>
                <a:lnTo>
                  <a:pt x="2339035" y="1768896"/>
                </a:lnTo>
                <a:lnTo>
                  <a:pt x="0" y="1768896"/>
                </a:lnTo>
                <a:lnTo>
                  <a:pt x="0" y="0"/>
                </a:lnTo>
                <a:close/>
              </a:path>
            </a:pathLst>
          </a:custGeom>
          <a:blipFill>
            <a:blip r:embed="rId26"/>
            <a:stretch>
              <a:fillRect/>
            </a:stretch>
          </a:blipFill>
        </p:spPr>
      </p:sp>
      <p:sp>
        <p:nvSpPr>
          <p:cNvPr id="54" name="Freeform 54"/>
          <p:cNvSpPr/>
          <p:nvPr/>
        </p:nvSpPr>
        <p:spPr>
          <a:xfrm rot="439364">
            <a:off x="12712548" y="8673874"/>
            <a:ext cx="2524493" cy="1325359"/>
          </a:xfrm>
          <a:custGeom>
            <a:avLst/>
            <a:gdLst/>
            <a:ahLst/>
            <a:cxnLst/>
            <a:rect l="l" t="t" r="r" b="b"/>
            <a:pathLst>
              <a:path w="2524493" h="1325359">
                <a:moveTo>
                  <a:pt x="0" y="0"/>
                </a:moveTo>
                <a:lnTo>
                  <a:pt x="2524492" y="0"/>
                </a:lnTo>
                <a:lnTo>
                  <a:pt x="2524492" y="1325359"/>
                </a:lnTo>
                <a:lnTo>
                  <a:pt x="0" y="1325359"/>
                </a:lnTo>
                <a:lnTo>
                  <a:pt x="0" y="0"/>
                </a:lnTo>
                <a:close/>
              </a:path>
            </a:pathLst>
          </a:custGeom>
          <a:blipFill>
            <a:blip r:embed="rId25"/>
            <a:stretch>
              <a:fillRect/>
            </a:stretch>
          </a:blipFill>
        </p:spPr>
      </p:sp>
      <p:sp>
        <p:nvSpPr>
          <p:cNvPr id="55" name="Freeform 55"/>
          <p:cNvSpPr/>
          <p:nvPr/>
        </p:nvSpPr>
        <p:spPr>
          <a:xfrm rot="439364">
            <a:off x="13143081" y="9360655"/>
            <a:ext cx="2524493" cy="1325359"/>
          </a:xfrm>
          <a:custGeom>
            <a:avLst/>
            <a:gdLst/>
            <a:ahLst/>
            <a:cxnLst/>
            <a:rect l="l" t="t" r="r" b="b"/>
            <a:pathLst>
              <a:path w="2524493" h="1325359">
                <a:moveTo>
                  <a:pt x="0" y="0"/>
                </a:moveTo>
                <a:lnTo>
                  <a:pt x="2524492" y="0"/>
                </a:lnTo>
                <a:lnTo>
                  <a:pt x="2524492" y="1325358"/>
                </a:lnTo>
                <a:lnTo>
                  <a:pt x="0" y="1325358"/>
                </a:lnTo>
                <a:lnTo>
                  <a:pt x="0" y="0"/>
                </a:lnTo>
                <a:close/>
              </a:path>
            </a:pathLst>
          </a:custGeom>
          <a:blipFill>
            <a:blip r:embed="rId25"/>
            <a:stretch>
              <a:fillRect/>
            </a:stretch>
          </a:blipFill>
        </p:spPr>
      </p:sp>
      <p:sp>
        <p:nvSpPr>
          <p:cNvPr id="56" name="Freeform 56"/>
          <p:cNvSpPr/>
          <p:nvPr/>
        </p:nvSpPr>
        <p:spPr>
          <a:xfrm rot="348103">
            <a:off x="13524470" y="8346724"/>
            <a:ext cx="1959828" cy="1341257"/>
          </a:xfrm>
          <a:custGeom>
            <a:avLst/>
            <a:gdLst/>
            <a:ahLst/>
            <a:cxnLst/>
            <a:rect l="l" t="t" r="r" b="b"/>
            <a:pathLst>
              <a:path w="1959828" h="1341257">
                <a:moveTo>
                  <a:pt x="0" y="0"/>
                </a:moveTo>
                <a:lnTo>
                  <a:pt x="1959828" y="0"/>
                </a:lnTo>
                <a:lnTo>
                  <a:pt x="1959828" y="1341257"/>
                </a:lnTo>
                <a:lnTo>
                  <a:pt x="0" y="1341257"/>
                </a:lnTo>
                <a:lnTo>
                  <a:pt x="0" y="0"/>
                </a:lnTo>
                <a:close/>
              </a:path>
            </a:pathLst>
          </a:custGeom>
          <a:blipFill>
            <a:blip r:embed="rId27"/>
            <a:stretch>
              <a:fillRect/>
            </a:stretch>
          </a:blipFill>
        </p:spPr>
      </p:sp>
      <p:sp>
        <p:nvSpPr>
          <p:cNvPr id="57" name="Freeform 57"/>
          <p:cNvSpPr/>
          <p:nvPr/>
        </p:nvSpPr>
        <p:spPr>
          <a:xfrm>
            <a:off x="7813524" y="8501587"/>
            <a:ext cx="3270321" cy="1870215"/>
          </a:xfrm>
          <a:custGeom>
            <a:avLst/>
            <a:gdLst/>
            <a:ahLst/>
            <a:cxnLst/>
            <a:rect l="l" t="t" r="r" b="b"/>
            <a:pathLst>
              <a:path w="3270321" h="1870215">
                <a:moveTo>
                  <a:pt x="0" y="0"/>
                </a:moveTo>
                <a:lnTo>
                  <a:pt x="3270321" y="0"/>
                </a:lnTo>
                <a:lnTo>
                  <a:pt x="3270321" y="1870215"/>
                </a:lnTo>
                <a:lnTo>
                  <a:pt x="0" y="1870215"/>
                </a:lnTo>
                <a:lnTo>
                  <a:pt x="0" y="0"/>
                </a:lnTo>
                <a:close/>
              </a:path>
            </a:pathLst>
          </a:custGeom>
          <a:blipFill>
            <a:blip r:embed="rId28"/>
            <a:stretch>
              <a:fillRect/>
            </a:stretch>
          </a:blipFill>
        </p:spPr>
      </p:sp>
      <p:sp>
        <p:nvSpPr>
          <p:cNvPr id="58" name="Freeform 58"/>
          <p:cNvSpPr/>
          <p:nvPr/>
        </p:nvSpPr>
        <p:spPr>
          <a:xfrm>
            <a:off x="7956399" y="6978772"/>
            <a:ext cx="1665750" cy="2115238"/>
          </a:xfrm>
          <a:custGeom>
            <a:avLst/>
            <a:gdLst/>
            <a:ahLst/>
            <a:cxnLst/>
            <a:rect l="l" t="t" r="r" b="b"/>
            <a:pathLst>
              <a:path w="1665750" h="2115238">
                <a:moveTo>
                  <a:pt x="0" y="0"/>
                </a:moveTo>
                <a:lnTo>
                  <a:pt x="1665749" y="0"/>
                </a:lnTo>
                <a:lnTo>
                  <a:pt x="1665749" y="2115238"/>
                </a:lnTo>
                <a:lnTo>
                  <a:pt x="0" y="2115238"/>
                </a:lnTo>
                <a:lnTo>
                  <a:pt x="0" y="0"/>
                </a:lnTo>
                <a:close/>
              </a:path>
            </a:pathLst>
          </a:custGeom>
          <a:blipFill>
            <a:blip r:embed="rId29"/>
            <a:stretch>
              <a:fillRect/>
            </a:stretch>
          </a:blipFill>
        </p:spPr>
      </p:sp>
      <p:sp>
        <p:nvSpPr>
          <p:cNvPr id="59" name="Freeform 59"/>
          <p:cNvSpPr/>
          <p:nvPr/>
        </p:nvSpPr>
        <p:spPr>
          <a:xfrm>
            <a:off x="9536538" y="7861296"/>
            <a:ext cx="1201890" cy="1772373"/>
          </a:xfrm>
          <a:custGeom>
            <a:avLst/>
            <a:gdLst/>
            <a:ahLst/>
            <a:cxnLst/>
            <a:rect l="l" t="t" r="r" b="b"/>
            <a:pathLst>
              <a:path w="1201890" h="1772373">
                <a:moveTo>
                  <a:pt x="0" y="0"/>
                </a:moveTo>
                <a:lnTo>
                  <a:pt x="1201890" y="0"/>
                </a:lnTo>
                <a:lnTo>
                  <a:pt x="1201890" y="1772373"/>
                </a:lnTo>
                <a:lnTo>
                  <a:pt x="0" y="1772373"/>
                </a:lnTo>
                <a:lnTo>
                  <a:pt x="0" y="0"/>
                </a:lnTo>
                <a:close/>
              </a:path>
            </a:pathLst>
          </a:custGeom>
          <a:blipFill>
            <a:blip r:embed="rId30"/>
            <a:stretch>
              <a:fillRect/>
            </a:stretch>
          </a:blipFill>
        </p:spPr>
      </p:sp>
      <p:sp>
        <p:nvSpPr>
          <p:cNvPr id="60" name="Freeform 60"/>
          <p:cNvSpPr/>
          <p:nvPr/>
        </p:nvSpPr>
        <p:spPr>
          <a:xfrm>
            <a:off x="10016085" y="6364963"/>
            <a:ext cx="1201890" cy="1772373"/>
          </a:xfrm>
          <a:custGeom>
            <a:avLst/>
            <a:gdLst/>
            <a:ahLst/>
            <a:cxnLst/>
            <a:rect l="l" t="t" r="r" b="b"/>
            <a:pathLst>
              <a:path w="1201890" h="1772373">
                <a:moveTo>
                  <a:pt x="0" y="0"/>
                </a:moveTo>
                <a:lnTo>
                  <a:pt x="1201890" y="0"/>
                </a:lnTo>
                <a:lnTo>
                  <a:pt x="1201890" y="1772373"/>
                </a:lnTo>
                <a:lnTo>
                  <a:pt x="0" y="1772373"/>
                </a:lnTo>
                <a:lnTo>
                  <a:pt x="0" y="0"/>
                </a:lnTo>
                <a:close/>
              </a:path>
            </a:pathLst>
          </a:custGeom>
          <a:blipFill>
            <a:blip r:embed="rId30"/>
            <a:stretch>
              <a:fillRect/>
            </a:stretch>
          </a:blipFill>
        </p:spPr>
      </p:sp>
      <p:sp>
        <p:nvSpPr>
          <p:cNvPr id="61" name="Freeform 61"/>
          <p:cNvSpPr/>
          <p:nvPr/>
        </p:nvSpPr>
        <p:spPr>
          <a:xfrm>
            <a:off x="9978707" y="4520976"/>
            <a:ext cx="1345044" cy="2162885"/>
          </a:xfrm>
          <a:custGeom>
            <a:avLst/>
            <a:gdLst/>
            <a:ahLst/>
            <a:cxnLst/>
            <a:rect l="l" t="t" r="r" b="b"/>
            <a:pathLst>
              <a:path w="1345044" h="2162885">
                <a:moveTo>
                  <a:pt x="0" y="0"/>
                </a:moveTo>
                <a:lnTo>
                  <a:pt x="1345044" y="0"/>
                </a:lnTo>
                <a:lnTo>
                  <a:pt x="1345044" y="2162886"/>
                </a:lnTo>
                <a:lnTo>
                  <a:pt x="0" y="2162886"/>
                </a:lnTo>
                <a:lnTo>
                  <a:pt x="0" y="0"/>
                </a:lnTo>
                <a:close/>
              </a:path>
            </a:pathLst>
          </a:custGeom>
          <a:blipFill>
            <a:blip r:embed="rId31"/>
            <a:stretch>
              <a:fillRect/>
            </a:stretch>
          </a:blipFill>
        </p:spPr>
      </p:sp>
      <p:sp>
        <p:nvSpPr>
          <p:cNvPr id="62" name="Freeform 62"/>
          <p:cNvSpPr/>
          <p:nvPr/>
        </p:nvSpPr>
        <p:spPr>
          <a:xfrm>
            <a:off x="8147730" y="5309598"/>
            <a:ext cx="1383398" cy="2224559"/>
          </a:xfrm>
          <a:custGeom>
            <a:avLst/>
            <a:gdLst/>
            <a:ahLst/>
            <a:cxnLst/>
            <a:rect l="l" t="t" r="r" b="b"/>
            <a:pathLst>
              <a:path w="1383398" h="2224559">
                <a:moveTo>
                  <a:pt x="0" y="0"/>
                </a:moveTo>
                <a:lnTo>
                  <a:pt x="1383398" y="0"/>
                </a:lnTo>
                <a:lnTo>
                  <a:pt x="1383398" y="2224559"/>
                </a:lnTo>
                <a:lnTo>
                  <a:pt x="0" y="2224559"/>
                </a:lnTo>
                <a:lnTo>
                  <a:pt x="0" y="0"/>
                </a:lnTo>
                <a:close/>
              </a:path>
            </a:pathLst>
          </a:custGeom>
          <a:blipFill>
            <a:blip r:embed="rId31"/>
            <a:stretch>
              <a:fillRect/>
            </a:stretch>
          </a:blipFill>
        </p:spPr>
      </p:sp>
      <p:sp>
        <p:nvSpPr>
          <p:cNvPr id="63" name="Freeform 63"/>
          <p:cNvSpPr/>
          <p:nvPr/>
        </p:nvSpPr>
        <p:spPr>
          <a:xfrm>
            <a:off x="8948006" y="6573500"/>
            <a:ext cx="1665750" cy="2115238"/>
          </a:xfrm>
          <a:custGeom>
            <a:avLst/>
            <a:gdLst/>
            <a:ahLst/>
            <a:cxnLst/>
            <a:rect l="l" t="t" r="r" b="b"/>
            <a:pathLst>
              <a:path w="1665750" h="2115238">
                <a:moveTo>
                  <a:pt x="0" y="0"/>
                </a:moveTo>
                <a:lnTo>
                  <a:pt x="1665750" y="0"/>
                </a:lnTo>
                <a:lnTo>
                  <a:pt x="1665750" y="2115238"/>
                </a:lnTo>
                <a:lnTo>
                  <a:pt x="0" y="2115238"/>
                </a:lnTo>
                <a:lnTo>
                  <a:pt x="0" y="0"/>
                </a:lnTo>
                <a:close/>
              </a:path>
            </a:pathLst>
          </a:custGeom>
          <a:blipFill>
            <a:blip r:embed="rId29"/>
            <a:stretch>
              <a:fillRect/>
            </a:stretch>
          </a:blipFill>
        </p:spPr>
      </p:sp>
      <p:sp>
        <p:nvSpPr>
          <p:cNvPr id="64" name="Freeform 64"/>
          <p:cNvSpPr/>
          <p:nvPr/>
        </p:nvSpPr>
        <p:spPr>
          <a:xfrm>
            <a:off x="15009152" y="1926658"/>
            <a:ext cx="3963739" cy="6394429"/>
          </a:xfrm>
          <a:custGeom>
            <a:avLst/>
            <a:gdLst/>
            <a:ahLst/>
            <a:cxnLst/>
            <a:rect l="l" t="t" r="r" b="b"/>
            <a:pathLst>
              <a:path w="3963739" h="6394429">
                <a:moveTo>
                  <a:pt x="0" y="0"/>
                </a:moveTo>
                <a:lnTo>
                  <a:pt x="3963739" y="0"/>
                </a:lnTo>
                <a:lnTo>
                  <a:pt x="3963739" y="6394429"/>
                </a:lnTo>
                <a:lnTo>
                  <a:pt x="0" y="6394429"/>
                </a:lnTo>
                <a:lnTo>
                  <a:pt x="0" y="0"/>
                </a:lnTo>
                <a:close/>
              </a:path>
            </a:pathLst>
          </a:custGeom>
          <a:blipFill>
            <a:blip r:embed="rId5"/>
            <a:stretch>
              <a:fillRect/>
            </a:stretch>
          </a:blipFill>
        </p:spPr>
      </p:sp>
      <p:sp>
        <p:nvSpPr>
          <p:cNvPr id="65" name="Freeform 65"/>
          <p:cNvSpPr/>
          <p:nvPr/>
        </p:nvSpPr>
        <p:spPr>
          <a:xfrm rot="-198435">
            <a:off x="13340776" y="2996264"/>
            <a:ext cx="2266042" cy="2081926"/>
          </a:xfrm>
          <a:custGeom>
            <a:avLst/>
            <a:gdLst/>
            <a:ahLst/>
            <a:cxnLst/>
            <a:rect l="l" t="t" r="r" b="b"/>
            <a:pathLst>
              <a:path w="2266042" h="2081926">
                <a:moveTo>
                  <a:pt x="0" y="0"/>
                </a:moveTo>
                <a:lnTo>
                  <a:pt x="2266042" y="0"/>
                </a:lnTo>
                <a:lnTo>
                  <a:pt x="2266042" y="2081927"/>
                </a:lnTo>
                <a:lnTo>
                  <a:pt x="0" y="2081927"/>
                </a:lnTo>
                <a:lnTo>
                  <a:pt x="0" y="0"/>
                </a:lnTo>
                <a:close/>
              </a:path>
            </a:pathLst>
          </a:custGeom>
          <a:blipFill>
            <a:blip r:embed="rId24"/>
            <a:stretch>
              <a:fillRect/>
            </a:stretch>
          </a:blipFill>
        </p:spPr>
      </p:sp>
      <p:sp>
        <p:nvSpPr>
          <p:cNvPr id="66" name="Freeform 66"/>
          <p:cNvSpPr/>
          <p:nvPr/>
        </p:nvSpPr>
        <p:spPr>
          <a:xfrm rot="286657">
            <a:off x="14097671" y="1064784"/>
            <a:ext cx="1293424" cy="1067075"/>
          </a:xfrm>
          <a:custGeom>
            <a:avLst/>
            <a:gdLst/>
            <a:ahLst/>
            <a:cxnLst/>
            <a:rect l="l" t="t" r="r" b="b"/>
            <a:pathLst>
              <a:path w="1293424" h="1067075">
                <a:moveTo>
                  <a:pt x="0" y="0"/>
                </a:moveTo>
                <a:lnTo>
                  <a:pt x="1293424" y="0"/>
                </a:lnTo>
                <a:lnTo>
                  <a:pt x="1293424" y="1067075"/>
                </a:lnTo>
                <a:lnTo>
                  <a:pt x="0" y="1067075"/>
                </a:lnTo>
                <a:lnTo>
                  <a:pt x="0" y="0"/>
                </a:lnTo>
                <a:close/>
              </a:path>
            </a:pathLst>
          </a:custGeom>
          <a:blipFill>
            <a:blip r:embed="rId8"/>
            <a:stretch>
              <a:fillRect/>
            </a:stretch>
          </a:blipFill>
        </p:spPr>
      </p:sp>
      <p:sp>
        <p:nvSpPr>
          <p:cNvPr id="67" name="Freeform 67"/>
          <p:cNvSpPr/>
          <p:nvPr/>
        </p:nvSpPr>
        <p:spPr>
          <a:xfrm>
            <a:off x="7200107" y="1717605"/>
            <a:ext cx="1409905" cy="1004557"/>
          </a:xfrm>
          <a:custGeom>
            <a:avLst/>
            <a:gdLst/>
            <a:ahLst/>
            <a:cxnLst/>
            <a:rect l="l" t="t" r="r" b="b"/>
            <a:pathLst>
              <a:path w="1409905" h="1004557">
                <a:moveTo>
                  <a:pt x="0" y="0"/>
                </a:moveTo>
                <a:lnTo>
                  <a:pt x="1409906" y="0"/>
                </a:lnTo>
                <a:lnTo>
                  <a:pt x="1409906" y="1004558"/>
                </a:lnTo>
                <a:lnTo>
                  <a:pt x="0" y="1004558"/>
                </a:lnTo>
                <a:lnTo>
                  <a:pt x="0" y="0"/>
                </a:lnTo>
                <a:close/>
              </a:path>
            </a:pathLst>
          </a:custGeom>
          <a:blipFill>
            <a:blip r:embed="rId32"/>
            <a:stretch>
              <a:fillRect/>
            </a:stretch>
          </a:blipFill>
        </p:spPr>
      </p:sp>
      <p:sp>
        <p:nvSpPr>
          <p:cNvPr id="68" name="Freeform 68"/>
          <p:cNvSpPr/>
          <p:nvPr/>
        </p:nvSpPr>
        <p:spPr>
          <a:xfrm>
            <a:off x="4694355" y="1111783"/>
            <a:ext cx="1429825" cy="1657768"/>
          </a:xfrm>
          <a:custGeom>
            <a:avLst/>
            <a:gdLst/>
            <a:ahLst/>
            <a:cxnLst/>
            <a:rect l="l" t="t" r="r" b="b"/>
            <a:pathLst>
              <a:path w="1429825" h="1657768">
                <a:moveTo>
                  <a:pt x="0" y="0"/>
                </a:moveTo>
                <a:lnTo>
                  <a:pt x="1429825" y="0"/>
                </a:lnTo>
                <a:lnTo>
                  <a:pt x="1429825" y="1657769"/>
                </a:lnTo>
                <a:lnTo>
                  <a:pt x="0" y="1657769"/>
                </a:lnTo>
                <a:lnTo>
                  <a:pt x="0" y="0"/>
                </a:lnTo>
                <a:close/>
              </a:path>
            </a:pathLst>
          </a:custGeom>
          <a:blipFill>
            <a:blip r:embed="rId33"/>
            <a:stretch>
              <a:fillRect/>
            </a:stretch>
          </a:blipFill>
        </p:spPr>
      </p:sp>
      <p:sp>
        <p:nvSpPr>
          <p:cNvPr id="69" name="Freeform 69"/>
          <p:cNvSpPr/>
          <p:nvPr/>
        </p:nvSpPr>
        <p:spPr>
          <a:xfrm>
            <a:off x="10688125" y="175234"/>
            <a:ext cx="1864272" cy="1695322"/>
          </a:xfrm>
          <a:custGeom>
            <a:avLst/>
            <a:gdLst/>
            <a:ahLst/>
            <a:cxnLst/>
            <a:rect l="l" t="t" r="r" b="b"/>
            <a:pathLst>
              <a:path w="1864272" h="1695322">
                <a:moveTo>
                  <a:pt x="0" y="0"/>
                </a:moveTo>
                <a:lnTo>
                  <a:pt x="1864272" y="0"/>
                </a:lnTo>
                <a:lnTo>
                  <a:pt x="1864272" y="1695322"/>
                </a:lnTo>
                <a:lnTo>
                  <a:pt x="0" y="1695322"/>
                </a:lnTo>
                <a:lnTo>
                  <a:pt x="0" y="0"/>
                </a:lnTo>
                <a:close/>
              </a:path>
            </a:pathLst>
          </a:custGeom>
          <a:blipFill>
            <a:blip r:embed="rId34"/>
            <a:stretch>
              <a:fillRect/>
            </a:stretch>
          </a:blipFill>
        </p:spPr>
      </p:sp>
      <p:sp>
        <p:nvSpPr>
          <p:cNvPr id="70" name="Freeform 70"/>
          <p:cNvSpPr/>
          <p:nvPr/>
        </p:nvSpPr>
        <p:spPr>
          <a:xfrm>
            <a:off x="1219592" y="3208877"/>
            <a:ext cx="1289690" cy="2990587"/>
          </a:xfrm>
          <a:custGeom>
            <a:avLst/>
            <a:gdLst/>
            <a:ahLst/>
            <a:cxnLst/>
            <a:rect l="l" t="t" r="r" b="b"/>
            <a:pathLst>
              <a:path w="1289690" h="2990587">
                <a:moveTo>
                  <a:pt x="0" y="0"/>
                </a:moveTo>
                <a:lnTo>
                  <a:pt x="1289690" y="0"/>
                </a:lnTo>
                <a:lnTo>
                  <a:pt x="1289690" y="2990586"/>
                </a:lnTo>
                <a:lnTo>
                  <a:pt x="0" y="2990586"/>
                </a:lnTo>
                <a:lnTo>
                  <a:pt x="0" y="0"/>
                </a:lnTo>
                <a:close/>
              </a:path>
            </a:pathLst>
          </a:custGeom>
          <a:blipFill>
            <a:blip r:embed="rId35"/>
            <a:stretch>
              <a:fillRect/>
            </a:stretch>
          </a:blipFill>
        </p:spPr>
      </p:sp>
      <p:sp>
        <p:nvSpPr>
          <p:cNvPr id="71" name="Freeform 71"/>
          <p:cNvSpPr/>
          <p:nvPr/>
        </p:nvSpPr>
        <p:spPr>
          <a:xfrm>
            <a:off x="10772002" y="6573500"/>
            <a:ext cx="1073327" cy="1231056"/>
          </a:xfrm>
          <a:custGeom>
            <a:avLst/>
            <a:gdLst/>
            <a:ahLst/>
            <a:cxnLst/>
            <a:rect l="l" t="t" r="r" b="b"/>
            <a:pathLst>
              <a:path w="1073327" h="1231056">
                <a:moveTo>
                  <a:pt x="0" y="0"/>
                </a:moveTo>
                <a:lnTo>
                  <a:pt x="1073327" y="0"/>
                </a:lnTo>
                <a:lnTo>
                  <a:pt x="1073327" y="1231056"/>
                </a:lnTo>
                <a:lnTo>
                  <a:pt x="0" y="1231056"/>
                </a:lnTo>
                <a:lnTo>
                  <a:pt x="0" y="0"/>
                </a:lnTo>
                <a:close/>
              </a:path>
            </a:pathLst>
          </a:custGeom>
          <a:blipFill>
            <a:blip r:embed="rId36"/>
            <a:stretch>
              <a:fillRect/>
            </a:stretch>
          </a:blipFill>
        </p:spPr>
      </p:sp>
      <p:sp>
        <p:nvSpPr>
          <p:cNvPr id="72" name="Freeform 72"/>
          <p:cNvSpPr/>
          <p:nvPr/>
        </p:nvSpPr>
        <p:spPr>
          <a:xfrm>
            <a:off x="7168364" y="409657"/>
            <a:ext cx="1370068" cy="1006144"/>
          </a:xfrm>
          <a:custGeom>
            <a:avLst/>
            <a:gdLst/>
            <a:ahLst/>
            <a:cxnLst/>
            <a:rect l="l" t="t" r="r" b="b"/>
            <a:pathLst>
              <a:path w="1370068" h="1006144">
                <a:moveTo>
                  <a:pt x="0" y="0"/>
                </a:moveTo>
                <a:lnTo>
                  <a:pt x="1370067" y="0"/>
                </a:lnTo>
                <a:lnTo>
                  <a:pt x="1370067" y="1006144"/>
                </a:lnTo>
                <a:lnTo>
                  <a:pt x="0" y="1006144"/>
                </a:lnTo>
                <a:lnTo>
                  <a:pt x="0" y="0"/>
                </a:lnTo>
                <a:close/>
              </a:path>
            </a:pathLst>
          </a:custGeom>
          <a:blipFill>
            <a:blip r:embed="rId37"/>
            <a:stretch>
              <a:fillRect/>
            </a:stretch>
          </a:blipFill>
        </p:spPr>
      </p:sp>
      <p:sp>
        <p:nvSpPr>
          <p:cNvPr id="73" name="Freeform 73"/>
          <p:cNvSpPr/>
          <p:nvPr/>
        </p:nvSpPr>
        <p:spPr>
          <a:xfrm>
            <a:off x="85205" y="348641"/>
            <a:ext cx="1873768" cy="1703958"/>
          </a:xfrm>
          <a:custGeom>
            <a:avLst/>
            <a:gdLst/>
            <a:ahLst/>
            <a:cxnLst/>
            <a:rect l="l" t="t" r="r" b="b"/>
            <a:pathLst>
              <a:path w="1873768" h="1703958">
                <a:moveTo>
                  <a:pt x="0" y="0"/>
                </a:moveTo>
                <a:lnTo>
                  <a:pt x="1873769" y="0"/>
                </a:lnTo>
                <a:lnTo>
                  <a:pt x="1873769" y="1703958"/>
                </a:lnTo>
                <a:lnTo>
                  <a:pt x="0" y="1703958"/>
                </a:lnTo>
                <a:lnTo>
                  <a:pt x="0" y="0"/>
                </a:lnTo>
                <a:close/>
              </a:path>
            </a:pathLst>
          </a:custGeom>
          <a:blipFill>
            <a:blip r:embed="rId34"/>
            <a:stretch>
              <a:fillRect/>
            </a:stretch>
          </a:blipFill>
        </p:spPr>
      </p:sp>
      <p:sp>
        <p:nvSpPr>
          <p:cNvPr id="74" name="Freeform 74"/>
          <p:cNvSpPr/>
          <p:nvPr/>
        </p:nvSpPr>
        <p:spPr>
          <a:xfrm>
            <a:off x="11483628" y="87112"/>
            <a:ext cx="1864272" cy="1695322"/>
          </a:xfrm>
          <a:custGeom>
            <a:avLst/>
            <a:gdLst/>
            <a:ahLst/>
            <a:cxnLst/>
            <a:rect l="l" t="t" r="r" b="b"/>
            <a:pathLst>
              <a:path w="1864272" h="1695322">
                <a:moveTo>
                  <a:pt x="0" y="0"/>
                </a:moveTo>
                <a:lnTo>
                  <a:pt x="1864272" y="0"/>
                </a:lnTo>
                <a:lnTo>
                  <a:pt x="1864272" y="1695322"/>
                </a:lnTo>
                <a:lnTo>
                  <a:pt x="0" y="1695322"/>
                </a:lnTo>
                <a:lnTo>
                  <a:pt x="0" y="0"/>
                </a:lnTo>
                <a:close/>
              </a:path>
            </a:pathLst>
          </a:custGeom>
          <a:blipFill>
            <a:blip r:embed="rId34"/>
            <a:stretch>
              <a:fillRect/>
            </a:stretch>
          </a:blipFill>
        </p:spPr>
      </p:sp>
      <p:sp>
        <p:nvSpPr>
          <p:cNvPr id="75" name="Freeform 75"/>
          <p:cNvSpPr/>
          <p:nvPr/>
        </p:nvSpPr>
        <p:spPr>
          <a:xfrm rot="867767">
            <a:off x="4362927" y="130211"/>
            <a:ext cx="1477251" cy="900200"/>
          </a:xfrm>
          <a:custGeom>
            <a:avLst/>
            <a:gdLst/>
            <a:ahLst/>
            <a:cxnLst/>
            <a:rect l="l" t="t" r="r" b="b"/>
            <a:pathLst>
              <a:path w="1477251" h="900200">
                <a:moveTo>
                  <a:pt x="0" y="0"/>
                </a:moveTo>
                <a:lnTo>
                  <a:pt x="1477251" y="0"/>
                </a:lnTo>
                <a:lnTo>
                  <a:pt x="1477251" y="900200"/>
                </a:lnTo>
                <a:lnTo>
                  <a:pt x="0" y="900200"/>
                </a:lnTo>
                <a:lnTo>
                  <a:pt x="0" y="0"/>
                </a:lnTo>
                <a:close/>
              </a:path>
            </a:pathLst>
          </a:custGeom>
          <a:blipFill>
            <a:blip r:embed="rId38"/>
            <a:stretch>
              <a:fillRect/>
            </a:stretch>
          </a:blipFill>
        </p:spPr>
      </p:sp>
      <p:sp>
        <p:nvSpPr>
          <p:cNvPr id="76" name="Freeform 76"/>
          <p:cNvSpPr/>
          <p:nvPr/>
        </p:nvSpPr>
        <p:spPr>
          <a:xfrm>
            <a:off x="3093048" y="183890"/>
            <a:ext cx="1429825" cy="1657768"/>
          </a:xfrm>
          <a:custGeom>
            <a:avLst/>
            <a:gdLst/>
            <a:ahLst/>
            <a:cxnLst/>
            <a:rect l="l" t="t" r="r" b="b"/>
            <a:pathLst>
              <a:path w="1429825" h="1657768">
                <a:moveTo>
                  <a:pt x="0" y="0"/>
                </a:moveTo>
                <a:lnTo>
                  <a:pt x="1429825" y="0"/>
                </a:lnTo>
                <a:lnTo>
                  <a:pt x="1429825" y="1657768"/>
                </a:lnTo>
                <a:lnTo>
                  <a:pt x="0" y="1657768"/>
                </a:lnTo>
                <a:lnTo>
                  <a:pt x="0" y="0"/>
                </a:lnTo>
                <a:close/>
              </a:path>
            </a:pathLst>
          </a:custGeom>
          <a:blipFill>
            <a:blip r:embed="rId33"/>
            <a:stretch>
              <a:fillRect/>
            </a:stretch>
          </a:blipFill>
        </p:spPr>
      </p:sp>
      <p:sp>
        <p:nvSpPr>
          <p:cNvPr id="77" name="Freeform 77"/>
          <p:cNvSpPr/>
          <p:nvPr/>
        </p:nvSpPr>
        <p:spPr>
          <a:xfrm>
            <a:off x="2621237" y="870282"/>
            <a:ext cx="1252635" cy="1656376"/>
          </a:xfrm>
          <a:custGeom>
            <a:avLst/>
            <a:gdLst/>
            <a:ahLst/>
            <a:cxnLst/>
            <a:rect l="l" t="t" r="r" b="b"/>
            <a:pathLst>
              <a:path w="1252635" h="1656376">
                <a:moveTo>
                  <a:pt x="0" y="0"/>
                </a:moveTo>
                <a:lnTo>
                  <a:pt x="1252634" y="0"/>
                </a:lnTo>
                <a:lnTo>
                  <a:pt x="1252634" y="1656377"/>
                </a:lnTo>
                <a:lnTo>
                  <a:pt x="0" y="1656377"/>
                </a:lnTo>
                <a:lnTo>
                  <a:pt x="0" y="0"/>
                </a:lnTo>
                <a:close/>
              </a:path>
            </a:pathLst>
          </a:custGeom>
          <a:blipFill>
            <a:blip r:embed="rId39"/>
            <a:stretch>
              <a:fillRect/>
            </a:stretch>
          </a:blipFill>
        </p:spPr>
      </p:sp>
      <p:sp>
        <p:nvSpPr>
          <p:cNvPr id="78" name="Freeform 78"/>
          <p:cNvSpPr/>
          <p:nvPr/>
        </p:nvSpPr>
        <p:spPr>
          <a:xfrm>
            <a:off x="2767819" y="2000686"/>
            <a:ext cx="1429825" cy="1657768"/>
          </a:xfrm>
          <a:custGeom>
            <a:avLst/>
            <a:gdLst/>
            <a:ahLst/>
            <a:cxnLst/>
            <a:rect l="l" t="t" r="r" b="b"/>
            <a:pathLst>
              <a:path w="1429825" h="1657768">
                <a:moveTo>
                  <a:pt x="0" y="0"/>
                </a:moveTo>
                <a:lnTo>
                  <a:pt x="1429825" y="0"/>
                </a:lnTo>
                <a:lnTo>
                  <a:pt x="1429825" y="1657768"/>
                </a:lnTo>
                <a:lnTo>
                  <a:pt x="0" y="1657768"/>
                </a:lnTo>
                <a:lnTo>
                  <a:pt x="0" y="0"/>
                </a:lnTo>
                <a:close/>
              </a:path>
            </a:pathLst>
          </a:custGeom>
          <a:blipFill>
            <a:blip r:embed="rId33"/>
            <a:stretch>
              <a:fillRect/>
            </a:stretch>
          </a:blipFill>
        </p:spPr>
      </p:sp>
      <p:sp>
        <p:nvSpPr>
          <p:cNvPr id="79" name="Freeform 79"/>
          <p:cNvSpPr/>
          <p:nvPr/>
        </p:nvSpPr>
        <p:spPr>
          <a:xfrm>
            <a:off x="3796949" y="367638"/>
            <a:ext cx="1251590" cy="1654995"/>
          </a:xfrm>
          <a:custGeom>
            <a:avLst/>
            <a:gdLst/>
            <a:ahLst/>
            <a:cxnLst/>
            <a:rect l="l" t="t" r="r" b="b"/>
            <a:pathLst>
              <a:path w="1251590" h="1654995">
                <a:moveTo>
                  <a:pt x="0" y="0"/>
                </a:moveTo>
                <a:lnTo>
                  <a:pt x="1251590" y="0"/>
                </a:lnTo>
                <a:lnTo>
                  <a:pt x="1251590" y="1654995"/>
                </a:lnTo>
                <a:lnTo>
                  <a:pt x="0" y="1654995"/>
                </a:lnTo>
                <a:lnTo>
                  <a:pt x="0" y="0"/>
                </a:lnTo>
                <a:close/>
              </a:path>
            </a:pathLst>
          </a:custGeom>
          <a:blipFill>
            <a:blip r:embed="rId39"/>
            <a:stretch>
              <a:fillRect/>
            </a:stretch>
          </a:blipFill>
        </p:spPr>
      </p:sp>
      <p:sp>
        <p:nvSpPr>
          <p:cNvPr id="80" name="Freeform 80"/>
          <p:cNvSpPr/>
          <p:nvPr/>
        </p:nvSpPr>
        <p:spPr>
          <a:xfrm>
            <a:off x="1290792" y="280378"/>
            <a:ext cx="1251964" cy="1655489"/>
          </a:xfrm>
          <a:custGeom>
            <a:avLst/>
            <a:gdLst/>
            <a:ahLst/>
            <a:cxnLst/>
            <a:rect l="l" t="t" r="r" b="b"/>
            <a:pathLst>
              <a:path w="1251964" h="1655489">
                <a:moveTo>
                  <a:pt x="0" y="0"/>
                </a:moveTo>
                <a:lnTo>
                  <a:pt x="1251964" y="0"/>
                </a:lnTo>
                <a:lnTo>
                  <a:pt x="1251964" y="1655489"/>
                </a:lnTo>
                <a:lnTo>
                  <a:pt x="0" y="1655489"/>
                </a:lnTo>
                <a:lnTo>
                  <a:pt x="0" y="0"/>
                </a:lnTo>
                <a:close/>
              </a:path>
            </a:pathLst>
          </a:custGeom>
          <a:blipFill>
            <a:blip r:embed="rId39"/>
            <a:stretch>
              <a:fillRect/>
            </a:stretch>
          </a:blipFill>
        </p:spPr>
      </p:sp>
      <p:sp>
        <p:nvSpPr>
          <p:cNvPr id="81" name="Freeform 81"/>
          <p:cNvSpPr/>
          <p:nvPr/>
        </p:nvSpPr>
        <p:spPr>
          <a:xfrm>
            <a:off x="1658977" y="1449570"/>
            <a:ext cx="1767559" cy="1607374"/>
          </a:xfrm>
          <a:custGeom>
            <a:avLst/>
            <a:gdLst/>
            <a:ahLst/>
            <a:cxnLst/>
            <a:rect l="l" t="t" r="r" b="b"/>
            <a:pathLst>
              <a:path w="1767559" h="1607374">
                <a:moveTo>
                  <a:pt x="0" y="0"/>
                </a:moveTo>
                <a:lnTo>
                  <a:pt x="1767558" y="0"/>
                </a:lnTo>
                <a:lnTo>
                  <a:pt x="1767558" y="1607374"/>
                </a:lnTo>
                <a:lnTo>
                  <a:pt x="0" y="1607374"/>
                </a:lnTo>
                <a:lnTo>
                  <a:pt x="0" y="0"/>
                </a:lnTo>
                <a:close/>
              </a:path>
            </a:pathLst>
          </a:custGeom>
          <a:blipFill>
            <a:blip r:embed="rId34"/>
            <a:stretch>
              <a:fillRect/>
            </a:stretch>
          </a:blipFill>
        </p:spPr>
      </p:sp>
      <p:sp>
        <p:nvSpPr>
          <p:cNvPr id="82" name="Freeform 82"/>
          <p:cNvSpPr/>
          <p:nvPr/>
        </p:nvSpPr>
        <p:spPr>
          <a:xfrm>
            <a:off x="9144000" y="183890"/>
            <a:ext cx="1429825" cy="1657768"/>
          </a:xfrm>
          <a:custGeom>
            <a:avLst/>
            <a:gdLst/>
            <a:ahLst/>
            <a:cxnLst/>
            <a:rect l="l" t="t" r="r" b="b"/>
            <a:pathLst>
              <a:path w="1429825" h="1657768">
                <a:moveTo>
                  <a:pt x="0" y="0"/>
                </a:moveTo>
                <a:lnTo>
                  <a:pt x="1429825" y="0"/>
                </a:lnTo>
                <a:lnTo>
                  <a:pt x="1429825" y="1657768"/>
                </a:lnTo>
                <a:lnTo>
                  <a:pt x="0" y="1657768"/>
                </a:lnTo>
                <a:lnTo>
                  <a:pt x="0" y="0"/>
                </a:lnTo>
                <a:close/>
              </a:path>
            </a:pathLst>
          </a:custGeom>
          <a:blipFill>
            <a:blip r:embed="rId33"/>
            <a:stretch>
              <a:fillRect/>
            </a:stretch>
          </a:blipFill>
        </p:spPr>
      </p:sp>
      <p:sp>
        <p:nvSpPr>
          <p:cNvPr id="83" name="Freeform 83"/>
          <p:cNvSpPr/>
          <p:nvPr/>
        </p:nvSpPr>
        <p:spPr>
          <a:xfrm>
            <a:off x="8738456" y="870282"/>
            <a:ext cx="1346519" cy="1561182"/>
          </a:xfrm>
          <a:custGeom>
            <a:avLst/>
            <a:gdLst/>
            <a:ahLst/>
            <a:cxnLst/>
            <a:rect l="l" t="t" r="r" b="b"/>
            <a:pathLst>
              <a:path w="1346519" h="1561182">
                <a:moveTo>
                  <a:pt x="0" y="0"/>
                </a:moveTo>
                <a:lnTo>
                  <a:pt x="1346519" y="0"/>
                </a:lnTo>
                <a:lnTo>
                  <a:pt x="1346519" y="1561182"/>
                </a:lnTo>
                <a:lnTo>
                  <a:pt x="0" y="1561182"/>
                </a:lnTo>
                <a:lnTo>
                  <a:pt x="0" y="0"/>
                </a:lnTo>
                <a:close/>
              </a:path>
            </a:pathLst>
          </a:custGeom>
          <a:blipFill>
            <a:blip r:embed="rId33"/>
            <a:stretch>
              <a:fillRect/>
            </a:stretch>
          </a:blipFill>
        </p:spPr>
      </p:sp>
      <p:sp>
        <p:nvSpPr>
          <p:cNvPr id="84" name="Freeform 84"/>
          <p:cNvSpPr/>
          <p:nvPr/>
        </p:nvSpPr>
        <p:spPr>
          <a:xfrm rot="222430">
            <a:off x="1727295" y="103313"/>
            <a:ext cx="1370314" cy="787931"/>
          </a:xfrm>
          <a:custGeom>
            <a:avLst/>
            <a:gdLst/>
            <a:ahLst/>
            <a:cxnLst/>
            <a:rect l="l" t="t" r="r" b="b"/>
            <a:pathLst>
              <a:path w="1370314" h="787931">
                <a:moveTo>
                  <a:pt x="0" y="0"/>
                </a:moveTo>
                <a:lnTo>
                  <a:pt x="1370315" y="0"/>
                </a:lnTo>
                <a:lnTo>
                  <a:pt x="1370315" y="787931"/>
                </a:lnTo>
                <a:lnTo>
                  <a:pt x="0" y="787931"/>
                </a:lnTo>
                <a:lnTo>
                  <a:pt x="0" y="0"/>
                </a:lnTo>
                <a:close/>
              </a:path>
            </a:pathLst>
          </a:custGeom>
          <a:blipFill>
            <a:blip r:embed="rId40"/>
            <a:stretch>
              <a:fillRect/>
            </a:stretch>
          </a:blipFill>
        </p:spPr>
      </p:sp>
      <p:sp>
        <p:nvSpPr>
          <p:cNvPr id="85" name="Freeform 85"/>
          <p:cNvSpPr/>
          <p:nvPr/>
        </p:nvSpPr>
        <p:spPr>
          <a:xfrm>
            <a:off x="274807" y="2712947"/>
            <a:ext cx="1212719" cy="1000493"/>
          </a:xfrm>
          <a:custGeom>
            <a:avLst/>
            <a:gdLst/>
            <a:ahLst/>
            <a:cxnLst/>
            <a:rect l="l" t="t" r="r" b="b"/>
            <a:pathLst>
              <a:path w="1212719" h="1000493">
                <a:moveTo>
                  <a:pt x="0" y="0"/>
                </a:moveTo>
                <a:lnTo>
                  <a:pt x="1212720" y="0"/>
                </a:lnTo>
                <a:lnTo>
                  <a:pt x="1212720" y="1000493"/>
                </a:lnTo>
                <a:lnTo>
                  <a:pt x="0" y="1000493"/>
                </a:lnTo>
                <a:lnTo>
                  <a:pt x="0" y="0"/>
                </a:lnTo>
                <a:close/>
              </a:path>
            </a:pathLst>
          </a:custGeom>
          <a:blipFill>
            <a:blip r:embed="rId13"/>
            <a:stretch>
              <a:fillRect/>
            </a:stretch>
          </a:blipFill>
        </p:spPr>
      </p:sp>
      <p:sp>
        <p:nvSpPr>
          <p:cNvPr id="86" name="Freeform 86"/>
          <p:cNvSpPr/>
          <p:nvPr/>
        </p:nvSpPr>
        <p:spPr>
          <a:xfrm rot="222430">
            <a:off x="80087" y="1935309"/>
            <a:ext cx="1473910" cy="847498"/>
          </a:xfrm>
          <a:custGeom>
            <a:avLst/>
            <a:gdLst/>
            <a:ahLst/>
            <a:cxnLst/>
            <a:rect l="l" t="t" r="r" b="b"/>
            <a:pathLst>
              <a:path w="1473910" h="847498">
                <a:moveTo>
                  <a:pt x="0" y="0"/>
                </a:moveTo>
                <a:lnTo>
                  <a:pt x="1473910" y="0"/>
                </a:lnTo>
                <a:lnTo>
                  <a:pt x="1473910" y="847498"/>
                </a:lnTo>
                <a:lnTo>
                  <a:pt x="0" y="847498"/>
                </a:lnTo>
                <a:lnTo>
                  <a:pt x="0" y="0"/>
                </a:lnTo>
                <a:close/>
              </a:path>
            </a:pathLst>
          </a:custGeom>
          <a:blipFill>
            <a:blip r:embed="rId40"/>
            <a:stretch>
              <a:fillRect/>
            </a:stretch>
          </a:blipFill>
        </p:spPr>
      </p:sp>
      <p:sp>
        <p:nvSpPr>
          <p:cNvPr id="87" name="Freeform 87"/>
          <p:cNvSpPr/>
          <p:nvPr/>
        </p:nvSpPr>
        <p:spPr>
          <a:xfrm rot="222430">
            <a:off x="6364657" y="15692"/>
            <a:ext cx="1370314" cy="787931"/>
          </a:xfrm>
          <a:custGeom>
            <a:avLst/>
            <a:gdLst/>
            <a:ahLst/>
            <a:cxnLst/>
            <a:rect l="l" t="t" r="r" b="b"/>
            <a:pathLst>
              <a:path w="1370314" h="787931">
                <a:moveTo>
                  <a:pt x="0" y="0"/>
                </a:moveTo>
                <a:lnTo>
                  <a:pt x="1370315" y="0"/>
                </a:lnTo>
                <a:lnTo>
                  <a:pt x="1370315" y="787930"/>
                </a:lnTo>
                <a:lnTo>
                  <a:pt x="0" y="787930"/>
                </a:lnTo>
                <a:lnTo>
                  <a:pt x="0" y="0"/>
                </a:lnTo>
                <a:close/>
              </a:path>
            </a:pathLst>
          </a:custGeom>
          <a:blipFill>
            <a:blip r:embed="rId40"/>
            <a:stretch>
              <a:fillRect/>
            </a:stretch>
          </a:blipFill>
        </p:spPr>
      </p:sp>
      <p:sp>
        <p:nvSpPr>
          <p:cNvPr id="88" name="Freeform 88"/>
          <p:cNvSpPr/>
          <p:nvPr/>
        </p:nvSpPr>
        <p:spPr>
          <a:xfrm rot="860555">
            <a:off x="14636792" y="633815"/>
            <a:ext cx="1411721" cy="860268"/>
          </a:xfrm>
          <a:custGeom>
            <a:avLst/>
            <a:gdLst/>
            <a:ahLst/>
            <a:cxnLst/>
            <a:rect l="l" t="t" r="r" b="b"/>
            <a:pathLst>
              <a:path w="1411721" h="860268">
                <a:moveTo>
                  <a:pt x="0" y="0"/>
                </a:moveTo>
                <a:lnTo>
                  <a:pt x="1411721" y="0"/>
                </a:lnTo>
                <a:lnTo>
                  <a:pt x="1411721" y="860267"/>
                </a:lnTo>
                <a:lnTo>
                  <a:pt x="0" y="860267"/>
                </a:lnTo>
                <a:lnTo>
                  <a:pt x="0" y="0"/>
                </a:lnTo>
                <a:close/>
              </a:path>
            </a:pathLst>
          </a:custGeom>
          <a:blipFill>
            <a:blip r:embed="rId38"/>
            <a:stretch>
              <a:fillRect/>
            </a:stretch>
          </a:blipFill>
        </p:spPr>
      </p:sp>
      <p:sp>
        <p:nvSpPr>
          <p:cNvPr id="89" name="Freeform 89"/>
          <p:cNvSpPr/>
          <p:nvPr/>
        </p:nvSpPr>
        <p:spPr>
          <a:xfrm>
            <a:off x="16133065" y="123379"/>
            <a:ext cx="1548960" cy="2155075"/>
          </a:xfrm>
          <a:custGeom>
            <a:avLst/>
            <a:gdLst/>
            <a:ahLst/>
            <a:cxnLst/>
            <a:rect l="l" t="t" r="r" b="b"/>
            <a:pathLst>
              <a:path w="1548960" h="2155075">
                <a:moveTo>
                  <a:pt x="0" y="0"/>
                </a:moveTo>
                <a:lnTo>
                  <a:pt x="1548960" y="0"/>
                </a:lnTo>
                <a:lnTo>
                  <a:pt x="1548960" y="2155075"/>
                </a:lnTo>
                <a:lnTo>
                  <a:pt x="0" y="2155075"/>
                </a:lnTo>
                <a:lnTo>
                  <a:pt x="0" y="0"/>
                </a:lnTo>
                <a:close/>
              </a:path>
            </a:pathLst>
          </a:custGeom>
          <a:blipFill>
            <a:blip r:embed="rId41"/>
            <a:stretch>
              <a:fillRect/>
            </a:stretch>
          </a:blipFill>
        </p:spPr>
      </p:sp>
      <p:sp>
        <p:nvSpPr>
          <p:cNvPr id="90" name="Freeform 90"/>
          <p:cNvSpPr/>
          <p:nvPr/>
        </p:nvSpPr>
        <p:spPr>
          <a:xfrm rot="222430">
            <a:off x="16836871" y="92102"/>
            <a:ext cx="1370314" cy="787931"/>
          </a:xfrm>
          <a:custGeom>
            <a:avLst/>
            <a:gdLst/>
            <a:ahLst/>
            <a:cxnLst/>
            <a:rect l="l" t="t" r="r" b="b"/>
            <a:pathLst>
              <a:path w="1370314" h="787931">
                <a:moveTo>
                  <a:pt x="0" y="0"/>
                </a:moveTo>
                <a:lnTo>
                  <a:pt x="1370315" y="0"/>
                </a:lnTo>
                <a:lnTo>
                  <a:pt x="1370315" y="787931"/>
                </a:lnTo>
                <a:lnTo>
                  <a:pt x="0" y="787931"/>
                </a:lnTo>
                <a:lnTo>
                  <a:pt x="0" y="0"/>
                </a:lnTo>
                <a:close/>
              </a:path>
            </a:pathLst>
          </a:custGeom>
          <a:blipFill>
            <a:blip r:embed="rId40"/>
            <a:stretch>
              <a:fillRect/>
            </a:stretch>
          </a:blipFill>
        </p:spPr>
      </p:sp>
      <p:sp>
        <p:nvSpPr>
          <p:cNvPr id="91" name="Freeform 91"/>
          <p:cNvSpPr/>
          <p:nvPr/>
        </p:nvSpPr>
        <p:spPr>
          <a:xfrm rot="-248935">
            <a:off x="15185869" y="28748"/>
            <a:ext cx="1864272" cy="1695322"/>
          </a:xfrm>
          <a:custGeom>
            <a:avLst/>
            <a:gdLst/>
            <a:ahLst/>
            <a:cxnLst/>
            <a:rect l="l" t="t" r="r" b="b"/>
            <a:pathLst>
              <a:path w="1864272" h="1695322">
                <a:moveTo>
                  <a:pt x="0" y="0"/>
                </a:moveTo>
                <a:lnTo>
                  <a:pt x="1864272" y="0"/>
                </a:lnTo>
                <a:lnTo>
                  <a:pt x="1864272" y="1695322"/>
                </a:lnTo>
                <a:lnTo>
                  <a:pt x="0" y="1695322"/>
                </a:lnTo>
                <a:lnTo>
                  <a:pt x="0" y="0"/>
                </a:lnTo>
                <a:close/>
              </a:path>
            </a:pathLst>
          </a:custGeom>
          <a:blipFill>
            <a:blip r:embed="rId34"/>
            <a:stretch>
              <a:fillRect/>
            </a:stretch>
          </a:blipFill>
        </p:spPr>
      </p:sp>
      <p:sp>
        <p:nvSpPr>
          <p:cNvPr id="92" name="Freeform 92"/>
          <p:cNvSpPr/>
          <p:nvPr/>
        </p:nvSpPr>
        <p:spPr>
          <a:xfrm>
            <a:off x="13994682" y="179033"/>
            <a:ext cx="1372458" cy="1007899"/>
          </a:xfrm>
          <a:custGeom>
            <a:avLst/>
            <a:gdLst/>
            <a:ahLst/>
            <a:cxnLst/>
            <a:rect l="l" t="t" r="r" b="b"/>
            <a:pathLst>
              <a:path w="1372458" h="1007899">
                <a:moveTo>
                  <a:pt x="0" y="0"/>
                </a:moveTo>
                <a:lnTo>
                  <a:pt x="1372458" y="0"/>
                </a:lnTo>
                <a:lnTo>
                  <a:pt x="1372458" y="1007899"/>
                </a:lnTo>
                <a:lnTo>
                  <a:pt x="0" y="1007899"/>
                </a:lnTo>
                <a:lnTo>
                  <a:pt x="0" y="0"/>
                </a:lnTo>
                <a:close/>
              </a:path>
            </a:pathLst>
          </a:custGeom>
          <a:blipFill>
            <a:blip r:embed="rId37"/>
            <a:stretch>
              <a:fillRect/>
            </a:stretch>
          </a:blipFill>
        </p:spPr>
      </p:sp>
      <p:sp>
        <p:nvSpPr>
          <p:cNvPr id="93" name="Freeform 93"/>
          <p:cNvSpPr/>
          <p:nvPr/>
        </p:nvSpPr>
        <p:spPr>
          <a:xfrm>
            <a:off x="1931810" y="2829570"/>
            <a:ext cx="1562723" cy="1231453"/>
          </a:xfrm>
          <a:custGeom>
            <a:avLst/>
            <a:gdLst/>
            <a:ahLst/>
            <a:cxnLst/>
            <a:rect l="l" t="t" r="r" b="b"/>
            <a:pathLst>
              <a:path w="1562723" h="1231453">
                <a:moveTo>
                  <a:pt x="0" y="0"/>
                </a:moveTo>
                <a:lnTo>
                  <a:pt x="1562724" y="0"/>
                </a:lnTo>
                <a:lnTo>
                  <a:pt x="1562724" y="1231453"/>
                </a:lnTo>
                <a:lnTo>
                  <a:pt x="0" y="1231453"/>
                </a:lnTo>
                <a:lnTo>
                  <a:pt x="0" y="0"/>
                </a:lnTo>
                <a:close/>
              </a:path>
            </a:pathLst>
          </a:custGeom>
          <a:blipFill>
            <a:blip r:embed="rId42"/>
            <a:stretch>
              <a:fillRect t="-363" b="-363"/>
            </a:stretch>
          </a:blipFill>
        </p:spPr>
      </p:sp>
      <p:sp>
        <p:nvSpPr>
          <p:cNvPr id="94" name="Freeform 94"/>
          <p:cNvSpPr/>
          <p:nvPr/>
        </p:nvSpPr>
        <p:spPr>
          <a:xfrm>
            <a:off x="5119287" y="719639"/>
            <a:ext cx="1619796" cy="1285713"/>
          </a:xfrm>
          <a:custGeom>
            <a:avLst/>
            <a:gdLst/>
            <a:ahLst/>
            <a:cxnLst/>
            <a:rect l="l" t="t" r="r" b="b"/>
            <a:pathLst>
              <a:path w="1619796" h="1285713">
                <a:moveTo>
                  <a:pt x="0" y="0"/>
                </a:moveTo>
                <a:lnTo>
                  <a:pt x="1619795" y="0"/>
                </a:lnTo>
                <a:lnTo>
                  <a:pt x="1619795" y="1285713"/>
                </a:lnTo>
                <a:lnTo>
                  <a:pt x="0" y="1285713"/>
                </a:lnTo>
                <a:lnTo>
                  <a:pt x="0" y="0"/>
                </a:lnTo>
                <a:close/>
              </a:path>
            </a:pathLst>
          </a:custGeom>
          <a:blipFill>
            <a:blip r:embed="rId42"/>
            <a:stretch>
              <a:fillRect/>
            </a:stretch>
          </a:blipFill>
        </p:spPr>
      </p:sp>
      <p:sp>
        <p:nvSpPr>
          <p:cNvPr id="95" name="Freeform 95"/>
          <p:cNvSpPr/>
          <p:nvPr/>
        </p:nvSpPr>
        <p:spPr>
          <a:xfrm rot="860555">
            <a:off x="4023369" y="3290581"/>
            <a:ext cx="1411721" cy="860268"/>
          </a:xfrm>
          <a:custGeom>
            <a:avLst/>
            <a:gdLst/>
            <a:ahLst/>
            <a:cxnLst/>
            <a:rect l="l" t="t" r="r" b="b"/>
            <a:pathLst>
              <a:path w="1411721" h="860268">
                <a:moveTo>
                  <a:pt x="0" y="0"/>
                </a:moveTo>
                <a:lnTo>
                  <a:pt x="1411721" y="0"/>
                </a:lnTo>
                <a:lnTo>
                  <a:pt x="1411721" y="860268"/>
                </a:lnTo>
                <a:lnTo>
                  <a:pt x="0" y="860268"/>
                </a:lnTo>
                <a:lnTo>
                  <a:pt x="0" y="0"/>
                </a:lnTo>
                <a:close/>
              </a:path>
            </a:pathLst>
          </a:custGeom>
          <a:blipFill>
            <a:blip r:embed="rId38"/>
            <a:stretch>
              <a:fillRect/>
            </a:stretch>
          </a:blipFill>
        </p:spPr>
      </p:sp>
      <p:sp>
        <p:nvSpPr>
          <p:cNvPr id="96" name="Freeform 96"/>
          <p:cNvSpPr/>
          <p:nvPr/>
        </p:nvSpPr>
        <p:spPr>
          <a:xfrm>
            <a:off x="2703785" y="2722163"/>
            <a:ext cx="1511780" cy="1199975"/>
          </a:xfrm>
          <a:custGeom>
            <a:avLst/>
            <a:gdLst/>
            <a:ahLst/>
            <a:cxnLst/>
            <a:rect l="l" t="t" r="r" b="b"/>
            <a:pathLst>
              <a:path w="1511780" h="1199975">
                <a:moveTo>
                  <a:pt x="0" y="0"/>
                </a:moveTo>
                <a:lnTo>
                  <a:pt x="1511780" y="0"/>
                </a:lnTo>
                <a:lnTo>
                  <a:pt x="1511780" y="1199975"/>
                </a:lnTo>
                <a:lnTo>
                  <a:pt x="0" y="1199975"/>
                </a:lnTo>
                <a:lnTo>
                  <a:pt x="0" y="0"/>
                </a:lnTo>
                <a:close/>
              </a:path>
            </a:pathLst>
          </a:custGeom>
          <a:blipFill>
            <a:blip r:embed="rId42"/>
            <a:stretch>
              <a:fillRect/>
            </a:stretch>
          </a:blipFill>
        </p:spPr>
      </p:sp>
      <p:sp>
        <p:nvSpPr>
          <p:cNvPr id="97" name="Freeform 97"/>
          <p:cNvSpPr/>
          <p:nvPr/>
        </p:nvSpPr>
        <p:spPr>
          <a:xfrm rot="429054">
            <a:off x="3969623" y="4486060"/>
            <a:ext cx="1739486" cy="1647076"/>
          </a:xfrm>
          <a:custGeom>
            <a:avLst/>
            <a:gdLst/>
            <a:ahLst/>
            <a:cxnLst/>
            <a:rect l="l" t="t" r="r" b="b"/>
            <a:pathLst>
              <a:path w="1739486" h="1647076">
                <a:moveTo>
                  <a:pt x="0" y="0"/>
                </a:moveTo>
                <a:lnTo>
                  <a:pt x="1739486" y="0"/>
                </a:lnTo>
                <a:lnTo>
                  <a:pt x="1739486" y="1647076"/>
                </a:lnTo>
                <a:lnTo>
                  <a:pt x="0" y="1647076"/>
                </a:lnTo>
                <a:lnTo>
                  <a:pt x="0" y="0"/>
                </a:lnTo>
                <a:close/>
              </a:path>
            </a:pathLst>
          </a:custGeom>
          <a:blipFill>
            <a:blip r:embed="rId43"/>
            <a:stretch>
              <a:fillRect/>
            </a:stretch>
          </a:blipFill>
        </p:spPr>
      </p:sp>
      <p:sp>
        <p:nvSpPr>
          <p:cNvPr id="98" name="Freeform 98"/>
          <p:cNvSpPr/>
          <p:nvPr/>
        </p:nvSpPr>
        <p:spPr>
          <a:xfrm>
            <a:off x="4694355" y="3168039"/>
            <a:ext cx="1410889" cy="1005258"/>
          </a:xfrm>
          <a:custGeom>
            <a:avLst/>
            <a:gdLst/>
            <a:ahLst/>
            <a:cxnLst/>
            <a:rect l="l" t="t" r="r" b="b"/>
            <a:pathLst>
              <a:path w="1410889" h="1005258">
                <a:moveTo>
                  <a:pt x="0" y="0"/>
                </a:moveTo>
                <a:lnTo>
                  <a:pt x="1410889" y="0"/>
                </a:lnTo>
                <a:lnTo>
                  <a:pt x="1410889" y="1005259"/>
                </a:lnTo>
                <a:lnTo>
                  <a:pt x="0" y="1005259"/>
                </a:lnTo>
                <a:lnTo>
                  <a:pt x="0" y="0"/>
                </a:lnTo>
                <a:close/>
              </a:path>
            </a:pathLst>
          </a:custGeom>
          <a:blipFill>
            <a:blip r:embed="rId32"/>
            <a:stretch>
              <a:fillRect/>
            </a:stretch>
          </a:blipFill>
        </p:spPr>
      </p:sp>
      <p:sp>
        <p:nvSpPr>
          <p:cNvPr id="99" name="Freeform 99"/>
          <p:cNvSpPr/>
          <p:nvPr/>
        </p:nvSpPr>
        <p:spPr>
          <a:xfrm rot="-337198">
            <a:off x="85205" y="3129132"/>
            <a:ext cx="1360132" cy="969094"/>
          </a:xfrm>
          <a:custGeom>
            <a:avLst/>
            <a:gdLst/>
            <a:ahLst/>
            <a:cxnLst/>
            <a:rect l="l" t="t" r="r" b="b"/>
            <a:pathLst>
              <a:path w="1360132" h="969094">
                <a:moveTo>
                  <a:pt x="0" y="0"/>
                </a:moveTo>
                <a:lnTo>
                  <a:pt x="1360132" y="0"/>
                </a:lnTo>
                <a:lnTo>
                  <a:pt x="1360132" y="969094"/>
                </a:lnTo>
                <a:lnTo>
                  <a:pt x="0" y="969094"/>
                </a:lnTo>
                <a:lnTo>
                  <a:pt x="0" y="0"/>
                </a:lnTo>
                <a:close/>
              </a:path>
            </a:pathLst>
          </a:custGeom>
          <a:blipFill>
            <a:blip r:embed="rId32"/>
            <a:stretch>
              <a:fillRect/>
            </a:stretch>
          </a:blipFill>
        </p:spPr>
      </p:sp>
      <p:sp>
        <p:nvSpPr>
          <p:cNvPr id="100" name="Freeform 100"/>
          <p:cNvSpPr/>
          <p:nvPr/>
        </p:nvSpPr>
        <p:spPr>
          <a:xfrm>
            <a:off x="7352552" y="2161837"/>
            <a:ext cx="1409905" cy="1004557"/>
          </a:xfrm>
          <a:custGeom>
            <a:avLst/>
            <a:gdLst/>
            <a:ahLst/>
            <a:cxnLst/>
            <a:rect l="l" t="t" r="r" b="b"/>
            <a:pathLst>
              <a:path w="1409905" h="1004557">
                <a:moveTo>
                  <a:pt x="0" y="0"/>
                </a:moveTo>
                <a:lnTo>
                  <a:pt x="1409905" y="0"/>
                </a:lnTo>
                <a:lnTo>
                  <a:pt x="1409905" y="1004557"/>
                </a:lnTo>
                <a:lnTo>
                  <a:pt x="0" y="1004557"/>
                </a:lnTo>
                <a:lnTo>
                  <a:pt x="0" y="0"/>
                </a:lnTo>
                <a:close/>
              </a:path>
            </a:pathLst>
          </a:custGeom>
          <a:blipFill>
            <a:blip r:embed="rId32"/>
            <a:stretch>
              <a:fillRect/>
            </a:stretch>
          </a:blipFill>
        </p:spPr>
      </p:sp>
      <p:sp>
        <p:nvSpPr>
          <p:cNvPr id="101" name="Freeform 101"/>
          <p:cNvSpPr/>
          <p:nvPr/>
        </p:nvSpPr>
        <p:spPr>
          <a:xfrm>
            <a:off x="4052548" y="2337011"/>
            <a:ext cx="1283613" cy="946665"/>
          </a:xfrm>
          <a:custGeom>
            <a:avLst/>
            <a:gdLst/>
            <a:ahLst/>
            <a:cxnLst/>
            <a:rect l="l" t="t" r="r" b="b"/>
            <a:pathLst>
              <a:path w="1283613" h="946665">
                <a:moveTo>
                  <a:pt x="0" y="0"/>
                </a:moveTo>
                <a:lnTo>
                  <a:pt x="1283613" y="0"/>
                </a:lnTo>
                <a:lnTo>
                  <a:pt x="1283613" y="946664"/>
                </a:lnTo>
                <a:lnTo>
                  <a:pt x="0" y="946664"/>
                </a:lnTo>
                <a:lnTo>
                  <a:pt x="0" y="0"/>
                </a:lnTo>
                <a:close/>
              </a:path>
            </a:pathLst>
          </a:custGeom>
          <a:blipFill>
            <a:blip r:embed="rId20"/>
            <a:stretch>
              <a:fillRect/>
            </a:stretch>
          </a:blipFill>
        </p:spPr>
      </p:sp>
      <p:sp>
        <p:nvSpPr>
          <p:cNvPr id="102" name="Freeform 102"/>
          <p:cNvSpPr/>
          <p:nvPr/>
        </p:nvSpPr>
        <p:spPr>
          <a:xfrm>
            <a:off x="5639089" y="319959"/>
            <a:ext cx="1413609" cy="1042537"/>
          </a:xfrm>
          <a:custGeom>
            <a:avLst/>
            <a:gdLst/>
            <a:ahLst/>
            <a:cxnLst/>
            <a:rect l="l" t="t" r="r" b="b"/>
            <a:pathLst>
              <a:path w="1413609" h="1042537">
                <a:moveTo>
                  <a:pt x="0" y="0"/>
                </a:moveTo>
                <a:lnTo>
                  <a:pt x="1413609" y="0"/>
                </a:lnTo>
                <a:lnTo>
                  <a:pt x="1413609" y="1042536"/>
                </a:lnTo>
                <a:lnTo>
                  <a:pt x="0" y="1042536"/>
                </a:lnTo>
                <a:lnTo>
                  <a:pt x="0" y="0"/>
                </a:lnTo>
                <a:close/>
              </a:path>
            </a:pathLst>
          </a:custGeom>
          <a:blipFill>
            <a:blip r:embed="rId20"/>
            <a:stretch>
              <a:fillRect/>
            </a:stretch>
          </a:blipFill>
        </p:spPr>
      </p:sp>
      <p:sp>
        <p:nvSpPr>
          <p:cNvPr id="103" name="Freeform 103"/>
          <p:cNvSpPr/>
          <p:nvPr/>
        </p:nvSpPr>
        <p:spPr>
          <a:xfrm>
            <a:off x="6542790" y="703872"/>
            <a:ext cx="1413609" cy="1042537"/>
          </a:xfrm>
          <a:custGeom>
            <a:avLst/>
            <a:gdLst/>
            <a:ahLst/>
            <a:cxnLst/>
            <a:rect l="l" t="t" r="r" b="b"/>
            <a:pathLst>
              <a:path w="1413609" h="1042537">
                <a:moveTo>
                  <a:pt x="0" y="0"/>
                </a:moveTo>
                <a:lnTo>
                  <a:pt x="1413609" y="0"/>
                </a:lnTo>
                <a:lnTo>
                  <a:pt x="1413609" y="1042536"/>
                </a:lnTo>
                <a:lnTo>
                  <a:pt x="0" y="1042536"/>
                </a:lnTo>
                <a:lnTo>
                  <a:pt x="0" y="0"/>
                </a:lnTo>
                <a:close/>
              </a:path>
            </a:pathLst>
          </a:custGeom>
          <a:blipFill>
            <a:blip r:embed="rId20"/>
            <a:stretch>
              <a:fillRect/>
            </a:stretch>
          </a:blipFill>
        </p:spPr>
      </p:sp>
      <p:sp>
        <p:nvSpPr>
          <p:cNvPr id="104" name="Freeform 104"/>
          <p:cNvSpPr/>
          <p:nvPr/>
        </p:nvSpPr>
        <p:spPr>
          <a:xfrm>
            <a:off x="10321944" y="1342214"/>
            <a:ext cx="1254078" cy="924883"/>
          </a:xfrm>
          <a:custGeom>
            <a:avLst/>
            <a:gdLst/>
            <a:ahLst/>
            <a:cxnLst/>
            <a:rect l="l" t="t" r="r" b="b"/>
            <a:pathLst>
              <a:path w="1254078" h="924883">
                <a:moveTo>
                  <a:pt x="0" y="0"/>
                </a:moveTo>
                <a:lnTo>
                  <a:pt x="1254078" y="0"/>
                </a:lnTo>
                <a:lnTo>
                  <a:pt x="1254078" y="924883"/>
                </a:lnTo>
                <a:lnTo>
                  <a:pt x="0" y="924883"/>
                </a:lnTo>
                <a:lnTo>
                  <a:pt x="0" y="0"/>
                </a:lnTo>
                <a:close/>
              </a:path>
            </a:pathLst>
          </a:custGeom>
          <a:blipFill>
            <a:blip r:embed="rId20"/>
            <a:stretch>
              <a:fillRect/>
            </a:stretch>
          </a:blipFill>
        </p:spPr>
      </p:sp>
      <p:sp>
        <p:nvSpPr>
          <p:cNvPr id="105" name="Freeform 105"/>
          <p:cNvSpPr/>
          <p:nvPr/>
        </p:nvSpPr>
        <p:spPr>
          <a:xfrm rot="867767">
            <a:off x="797266" y="2360243"/>
            <a:ext cx="1477251" cy="900200"/>
          </a:xfrm>
          <a:custGeom>
            <a:avLst/>
            <a:gdLst/>
            <a:ahLst/>
            <a:cxnLst/>
            <a:rect l="l" t="t" r="r" b="b"/>
            <a:pathLst>
              <a:path w="1477251" h="900200">
                <a:moveTo>
                  <a:pt x="0" y="0"/>
                </a:moveTo>
                <a:lnTo>
                  <a:pt x="1477252" y="0"/>
                </a:lnTo>
                <a:lnTo>
                  <a:pt x="1477252" y="900200"/>
                </a:lnTo>
                <a:lnTo>
                  <a:pt x="0" y="900200"/>
                </a:lnTo>
                <a:lnTo>
                  <a:pt x="0" y="0"/>
                </a:lnTo>
                <a:close/>
              </a:path>
            </a:pathLst>
          </a:custGeom>
          <a:blipFill>
            <a:blip r:embed="rId38"/>
            <a:stretch>
              <a:fillRect/>
            </a:stretch>
          </a:blipFill>
        </p:spPr>
      </p:sp>
      <p:sp>
        <p:nvSpPr>
          <p:cNvPr id="106" name="Freeform 106"/>
          <p:cNvSpPr/>
          <p:nvPr/>
        </p:nvSpPr>
        <p:spPr>
          <a:xfrm rot="860555">
            <a:off x="9511105" y="-20477"/>
            <a:ext cx="1411721" cy="860268"/>
          </a:xfrm>
          <a:custGeom>
            <a:avLst/>
            <a:gdLst/>
            <a:ahLst/>
            <a:cxnLst/>
            <a:rect l="l" t="t" r="r" b="b"/>
            <a:pathLst>
              <a:path w="1411721" h="860268">
                <a:moveTo>
                  <a:pt x="0" y="0"/>
                </a:moveTo>
                <a:lnTo>
                  <a:pt x="1411721" y="0"/>
                </a:lnTo>
                <a:lnTo>
                  <a:pt x="1411721" y="860268"/>
                </a:lnTo>
                <a:lnTo>
                  <a:pt x="0" y="860268"/>
                </a:lnTo>
                <a:lnTo>
                  <a:pt x="0" y="0"/>
                </a:lnTo>
                <a:close/>
              </a:path>
            </a:pathLst>
          </a:custGeom>
          <a:blipFill>
            <a:blip r:embed="rId38"/>
            <a:stretch>
              <a:fillRect/>
            </a:stretch>
          </a:blipFill>
        </p:spPr>
      </p:sp>
      <p:sp>
        <p:nvSpPr>
          <p:cNvPr id="107" name="Freeform 107"/>
          <p:cNvSpPr/>
          <p:nvPr/>
        </p:nvSpPr>
        <p:spPr>
          <a:xfrm>
            <a:off x="7528948" y="1093278"/>
            <a:ext cx="1521749" cy="1570838"/>
          </a:xfrm>
          <a:custGeom>
            <a:avLst/>
            <a:gdLst/>
            <a:ahLst/>
            <a:cxnLst/>
            <a:rect l="l" t="t" r="r" b="b"/>
            <a:pathLst>
              <a:path w="1521749" h="1570838">
                <a:moveTo>
                  <a:pt x="0" y="0"/>
                </a:moveTo>
                <a:lnTo>
                  <a:pt x="1521749" y="0"/>
                </a:lnTo>
                <a:lnTo>
                  <a:pt x="1521749" y="1570838"/>
                </a:lnTo>
                <a:lnTo>
                  <a:pt x="0" y="1570838"/>
                </a:lnTo>
                <a:lnTo>
                  <a:pt x="0" y="0"/>
                </a:lnTo>
                <a:close/>
              </a:path>
            </a:pathLst>
          </a:custGeom>
          <a:blipFill>
            <a:blip r:embed="rId44"/>
            <a:stretch>
              <a:fillRect/>
            </a:stretch>
          </a:blipFill>
        </p:spPr>
      </p:sp>
      <p:sp>
        <p:nvSpPr>
          <p:cNvPr id="108" name="Freeform 108"/>
          <p:cNvSpPr/>
          <p:nvPr/>
        </p:nvSpPr>
        <p:spPr>
          <a:xfrm>
            <a:off x="6286105" y="1156756"/>
            <a:ext cx="1527419" cy="1121698"/>
          </a:xfrm>
          <a:custGeom>
            <a:avLst/>
            <a:gdLst/>
            <a:ahLst/>
            <a:cxnLst/>
            <a:rect l="l" t="t" r="r" b="b"/>
            <a:pathLst>
              <a:path w="1527419" h="1121698">
                <a:moveTo>
                  <a:pt x="0" y="0"/>
                </a:moveTo>
                <a:lnTo>
                  <a:pt x="1527419" y="0"/>
                </a:lnTo>
                <a:lnTo>
                  <a:pt x="1527419" y="1121698"/>
                </a:lnTo>
                <a:lnTo>
                  <a:pt x="0" y="1121698"/>
                </a:lnTo>
                <a:lnTo>
                  <a:pt x="0" y="0"/>
                </a:lnTo>
                <a:close/>
              </a:path>
            </a:pathLst>
          </a:custGeom>
          <a:blipFill>
            <a:blip r:embed="rId37"/>
            <a:stretch>
              <a:fillRect/>
            </a:stretch>
          </a:blipFill>
        </p:spPr>
      </p:sp>
      <p:sp>
        <p:nvSpPr>
          <p:cNvPr id="109" name="Freeform 109"/>
          <p:cNvSpPr/>
          <p:nvPr/>
        </p:nvSpPr>
        <p:spPr>
          <a:xfrm>
            <a:off x="6267055" y="2022633"/>
            <a:ext cx="1584569" cy="1635684"/>
          </a:xfrm>
          <a:custGeom>
            <a:avLst/>
            <a:gdLst/>
            <a:ahLst/>
            <a:cxnLst/>
            <a:rect l="l" t="t" r="r" b="b"/>
            <a:pathLst>
              <a:path w="1584569" h="1635684">
                <a:moveTo>
                  <a:pt x="0" y="0"/>
                </a:moveTo>
                <a:lnTo>
                  <a:pt x="1584569" y="0"/>
                </a:lnTo>
                <a:lnTo>
                  <a:pt x="1584569" y="1635684"/>
                </a:lnTo>
                <a:lnTo>
                  <a:pt x="0" y="1635684"/>
                </a:lnTo>
                <a:lnTo>
                  <a:pt x="0" y="0"/>
                </a:lnTo>
                <a:close/>
              </a:path>
            </a:pathLst>
          </a:custGeom>
          <a:blipFill>
            <a:blip r:embed="rId44"/>
            <a:stretch>
              <a:fillRect/>
            </a:stretch>
          </a:blipFill>
        </p:spPr>
      </p:sp>
      <p:sp>
        <p:nvSpPr>
          <p:cNvPr id="110" name="Freeform 110"/>
          <p:cNvSpPr/>
          <p:nvPr/>
        </p:nvSpPr>
        <p:spPr>
          <a:xfrm>
            <a:off x="10438141" y="558408"/>
            <a:ext cx="1687638" cy="1782324"/>
          </a:xfrm>
          <a:custGeom>
            <a:avLst/>
            <a:gdLst/>
            <a:ahLst/>
            <a:cxnLst/>
            <a:rect l="l" t="t" r="r" b="b"/>
            <a:pathLst>
              <a:path w="1687638" h="1782324">
                <a:moveTo>
                  <a:pt x="0" y="0"/>
                </a:moveTo>
                <a:lnTo>
                  <a:pt x="1687639" y="0"/>
                </a:lnTo>
                <a:lnTo>
                  <a:pt x="1687639" y="1782324"/>
                </a:lnTo>
                <a:lnTo>
                  <a:pt x="0" y="1782324"/>
                </a:lnTo>
                <a:lnTo>
                  <a:pt x="0" y="0"/>
                </a:lnTo>
                <a:close/>
              </a:path>
            </a:pathLst>
          </a:custGeom>
          <a:blipFill>
            <a:blip r:embed="rId45"/>
            <a:stretch>
              <a:fillRect/>
            </a:stretch>
          </a:blipFill>
        </p:spPr>
      </p:sp>
      <p:sp>
        <p:nvSpPr>
          <p:cNvPr id="111" name="Freeform 111"/>
          <p:cNvSpPr/>
          <p:nvPr/>
        </p:nvSpPr>
        <p:spPr>
          <a:xfrm>
            <a:off x="368549" y="4096604"/>
            <a:ext cx="1714957" cy="1623850"/>
          </a:xfrm>
          <a:custGeom>
            <a:avLst/>
            <a:gdLst/>
            <a:ahLst/>
            <a:cxnLst/>
            <a:rect l="l" t="t" r="r" b="b"/>
            <a:pathLst>
              <a:path w="1714957" h="1623850">
                <a:moveTo>
                  <a:pt x="0" y="0"/>
                </a:moveTo>
                <a:lnTo>
                  <a:pt x="1714957" y="0"/>
                </a:lnTo>
                <a:lnTo>
                  <a:pt x="1714957" y="1623850"/>
                </a:lnTo>
                <a:lnTo>
                  <a:pt x="0" y="1623850"/>
                </a:lnTo>
                <a:lnTo>
                  <a:pt x="0" y="0"/>
                </a:lnTo>
                <a:close/>
              </a:path>
            </a:pathLst>
          </a:custGeom>
          <a:blipFill>
            <a:blip r:embed="rId43"/>
            <a:stretch>
              <a:fillRect/>
            </a:stretch>
          </a:blipFill>
        </p:spPr>
      </p:sp>
      <p:sp>
        <p:nvSpPr>
          <p:cNvPr id="112" name="Freeform 112"/>
          <p:cNvSpPr/>
          <p:nvPr/>
        </p:nvSpPr>
        <p:spPr>
          <a:xfrm rot="492571">
            <a:off x="9480190" y="2502199"/>
            <a:ext cx="1947154" cy="1192632"/>
          </a:xfrm>
          <a:custGeom>
            <a:avLst/>
            <a:gdLst/>
            <a:ahLst/>
            <a:cxnLst/>
            <a:rect l="l" t="t" r="r" b="b"/>
            <a:pathLst>
              <a:path w="1947154" h="1192632">
                <a:moveTo>
                  <a:pt x="0" y="0"/>
                </a:moveTo>
                <a:lnTo>
                  <a:pt x="1947154" y="0"/>
                </a:lnTo>
                <a:lnTo>
                  <a:pt x="1947154" y="1192632"/>
                </a:lnTo>
                <a:lnTo>
                  <a:pt x="0" y="1192632"/>
                </a:lnTo>
                <a:lnTo>
                  <a:pt x="0" y="0"/>
                </a:lnTo>
                <a:close/>
              </a:path>
            </a:pathLst>
          </a:custGeom>
          <a:blipFill>
            <a:blip r:embed="rId46"/>
            <a:stretch>
              <a:fillRect/>
            </a:stretch>
          </a:blipFill>
        </p:spPr>
      </p:sp>
      <p:sp>
        <p:nvSpPr>
          <p:cNvPr id="113" name="Freeform 113"/>
          <p:cNvSpPr/>
          <p:nvPr/>
        </p:nvSpPr>
        <p:spPr>
          <a:xfrm rot="899509">
            <a:off x="10670539" y="4877631"/>
            <a:ext cx="2058156" cy="1260621"/>
          </a:xfrm>
          <a:custGeom>
            <a:avLst/>
            <a:gdLst/>
            <a:ahLst/>
            <a:cxnLst/>
            <a:rect l="l" t="t" r="r" b="b"/>
            <a:pathLst>
              <a:path w="2058156" h="1260621">
                <a:moveTo>
                  <a:pt x="0" y="0"/>
                </a:moveTo>
                <a:lnTo>
                  <a:pt x="2058156" y="0"/>
                </a:lnTo>
                <a:lnTo>
                  <a:pt x="2058156" y="1260620"/>
                </a:lnTo>
                <a:lnTo>
                  <a:pt x="0" y="1260620"/>
                </a:lnTo>
                <a:lnTo>
                  <a:pt x="0" y="0"/>
                </a:lnTo>
                <a:close/>
              </a:path>
            </a:pathLst>
          </a:custGeom>
          <a:blipFill>
            <a:blip r:embed="rId46"/>
            <a:stretch>
              <a:fillRect/>
            </a:stretch>
          </a:blipFill>
        </p:spPr>
      </p:sp>
      <p:sp>
        <p:nvSpPr>
          <p:cNvPr id="114" name="Freeform 114"/>
          <p:cNvSpPr/>
          <p:nvPr/>
        </p:nvSpPr>
        <p:spPr>
          <a:xfrm>
            <a:off x="12528214" y="405758"/>
            <a:ext cx="1527266" cy="1783669"/>
          </a:xfrm>
          <a:custGeom>
            <a:avLst/>
            <a:gdLst/>
            <a:ahLst/>
            <a:cxnLst/>
            <a:rect l="l" t="t" r="r" b="b"/>
            <a:pathLst>
              <a:path w="1527266" h="1783669">
                <a:moveTo>
                  <a:pt x="0" y="0"/>
                </a:moveTo>
                <a:lnTo>
                  <a:pt x="1527266" y="0"/>
                </a:lnTo>
                <a:lnTo>
                  <a:pt x="1527266" y="1783669"/>
                </a:lnTo>
                <a:lnTo>
                  <a:pt x="0" y="1783669"/>
                </a:lnTo>
                <a:lnTo>
                  <a:pt x="0" y="0"/>
                </a:lnTo>
                <a:close/>
              </a:path>
            </a:pathLst>
          </a:custGeom>
          <a:blipFill>
            <a:blip r:embed="rId47"/>
            <a:stretch>
              <a:fillRect/>
            </a:stretch>
          </a:blipFill>
        </p:spPr>
      </p:sp>
      <p:sp>
        <p:nvSpPr>
          <p:cNvPr id="115" name="Freeform 115"/>
          <p:cNvSpPr/>
          <p:nvPr/>
        </p:nvSpPr>
        <p:spPr>
          <a:xfrm>
            <a:off x="10855921" y="1982459"/>
            <a:ext cx="1107110" cy="1807527"/>
          </a:xfrm>
          <a:custGeom>
            <a:avLst/>
            <a:gdLst/>
            <a:ahLst/>
            <a:cxnLst/>
            <a:rect l="l" t="t" r="r" b="b"/>
            <a:pathLst>
              <a:path w="1107110" h="1807527">
                <a:moveTo>
                  <a:pt x="0" y="0"/>
                </a:moveTo>
                <a:lnTo>
                  <a:pt x="1107110" y="0"/>
                </a:lnTo>
                <a:lnTo>
                  <a:pt x="1107110" y="1807527"/>
                </a:lnTo>
                <a:lnTo>
                  <a:pt x="0" y="1807527"/>
                </a:lnTo>
                <a:lnTo>
                  <a:pt x="0" y="0"/>
                </a:lnTo>
                <a:close/>
              </a:path>
            </a:pathLst>
          </a:custGeom>
          <a:blipFill>
            <a:blip r:embed="rId48"/>
            <a:stretch>
              <a:fillRect/>
            </a:stretch>
          </a:blipFill>
        </p:spPr>
      </p:sp>
      <p:sp>
        <p:nvSpPr>
          <p:cNvPr id="116" name="Freeform 116"/>
          <p:cNvSpPr/>
          <p:nvPr/>
        </p:nvSpPr>
        <p:spPr>
          <a:xfrm rot="171818">
            <a:off x="4411566" y="1807809"/>
            <a:ext cx="1527266" cy="1783669"/>
          </a:xfrm>
          <a:custGeom>
            <a:avLst/>
            <a:gdLst/>
            <a:ahLst/>
            <a:cxnLst/>
            <a:rect l="l" t="t" r="r" b="b"/>
            <a:pathLst>
              <a:path w="1527266" h="1783669">
                <a:moveTo>
                  <a:pt x="0" y="0"/>
                </a:moveTo>
                <a:lnTo>
                  <a:pt x="1527267" y="0"/>
                </a:lnTo>
                <a:lnTo>
                  <a:pt x="1527267" y="1783669"/>
                </a:lnTo>
                <a:lnTo>
                  <a:pt x="0" y="1783669"/>
                </a:lnTo>
                <a:lnTo>
                  <a:pt x="0" y="0"/>
                </a:lnTo>
                <a:close/>
              </a:path>
            </a:pathLst>
          </a:custGeom>
          <a:blipFill>
            <a:blip r:embed="rId47"/>
            <a:stretch>
              <a:fillRect/>
            </a:stretch>
          </a:blipFill>
        </p:spPr>
      </p:sp>
      <p:sp>
        <p:nvSpPr>
          <p:cNvPr id="117" name="Freeform 117"/>
          <p:cNvSpPr/>
          <p:nvPr/>
        </p:nvSpPr>
        <p:spPr>
          <a:xfrm>
            <a:off x="10628995" y="3786649"/>
            <a:ext cx="1965834" cy="1486662"/>
          </a:xfrm>
          <a:custGeom>
            <a:avLst/>
            <a:gdLst/>
            <a:ahLst/>
            <a:cxnLst/>
            <a:rect l="l" t="t" r="r" b="b"/>
            <a:pathLst>
              <a:path w="1965834" h="1486662">
                <a:moveTo>
                  <a:pt x="0" y="0"/>
                </a:moveTo>
                <a:lnTo>
                  <a:pt x="1965834" y="0"/>
                </a:lnTo>
                <a:lnTo>
                  <a:pt x="1965834" y="1486662"/>
                </a:lnTo>
                <a:lnTo>
                  <a:pt x="0" y="1486662"/>
                </a:lnTo>
                <a:lnTo>
                  <a:pt x="0" y="0"/>
                </a:lnTo>
                <a:close/>
              </a:path>
            </a:pathLst>
          </a:custGeom>
          <a:blipFill>
            <a:blip r:embed="rId11"/>
            <a:stretch>
              <a:fillRect/>
            </a:stretch>
          </a:blipFill>
        </p:spPr>
      </p:sp>
      <p:sp>
        <p:nvSpPr>
          <p:cNvPr id="118" name="Freeform 118"/>
          <p:cNvSpPr/>
          <p:nvPr/>
        </p:nvSpPr>
        <p:spPr>
          <a:xfrm>
            <a:off x="11409476" y="3413612"/>
            <a:ext cx="1965834" cy="1486662"/>
          </a:xfrm>
          <a:custGeom>
            <a:avLst/>
            <a:gdLst/>
            <a:ahLst/>
            <a:cxnLst/>
            <a:rect l="l" t="t" r="r" b="b"/>
            <a:pathLst>
              <a:path w="1965834" h="1486662">
                <a:moveTo>
                  <a:pt x="0" y="0"/>
                </a:moveTo>
                <a:lnTo>
                  <a:pt x="1965834" y="0"/>
                </a:lnTo>
                <a:lnTo>
                  <a:pt x="1965834" y="1486662"/>
                </a:lnTo>
                <a:lnTo>
                  <a:pt x="0" y="1486662"/>
                </a:lnTo>
                <a:lnTo>
                  <a:pt x="0" y="0"/>
                </a:lnTo>
                <a:close/>
              </a:path>
            </a:pathLst>
          </a:custGeom>
          <a:blipFill>
            <a:blip r:embed="rId11"/>
            <a:stretch>
              <a:fillRect/>
            </a:stretch>
          </a:blipFill>
        </p:spPr>
      </p:sp>
      <p:sp>
        <p:nvSpPr>
          <p:cNvPr id="119" name="Freeform 119"/>
          <p:cNvSpPr/>
          <p:nvPr/>
        </p:nvSpPr>
        <p:spPr>
          <a:xfrm>
            <a:off x="14269931" y="2242323"/>
            <a:ext cx="1395053" cy="2177644"/>
          </a:xfrm>
          <a:custGeom>
            <a:avLst/>
            <a:gdLst/>
            <a:ahLst/>
            <a:cxnLst/>
            <a:rect l="l" t="t" r="r" b="b"/>
            <a:pathLst>
              <a:path w="1395053" h="2177644">
                <a:moveTo>
                  <a:pt x="0" y="0"/>
                </a:moveTo>
                <a:lnTo>
                  <a:pt x="1395053" y="0"/>
                </a:lnTo>
                <a:lnTo>
                  <a:pt x="1395053" y="2177644"/>
                </a:lnTo>
                <a:lnTo>
                  <a:pt x="0" y="2177644"/>
                </a:lnTo>
                <a:lnTo>
                  <a:pt x="0" y="0"/>
                </a:lnTo>
                <a:close/>
              </a:path>
            </a:pathLst>
          </a:custGeom>
          <a:blipFill>
            <a:blip r:embed="rId14"/>
            <a:stretch>
              <a:fillRect/>
            </a:stretch>
          </a:blipFill>
        </p:spPr>
      </p:sp>
      <p:sp>
        <p:nvSpPr>
          <p:cNvPr id="120" name="Freeform 120"/>
          <p:cNvSpPr/>
          <p:nvPr/>
        </p:nvSpPr>
        <p:spPr>
          <a:xfrm>
            <a:off x="15009152" y="3628515"/>
            <a:ext cx="1871212" cy="1415104"/>
          </a:xfrm>
          <a:custGeom>
            <a:avLst/>
            <a:gdLst/>
            <a:ahLst/>
            <a:cxnLst/>
            <a:rect l="l" t="t" r="r" b="b"/>
            <a:pathLst>
              <a:path w="1871212" h="1415104">
                <a:moveTo>
                  <a:pt x="0" y="0"/>
                </a:moveTo>
                <a:lnTo>
                  <a:pt x="1871212" y="0"/>
                </a:lnTo>
                <a:lnTo>
                  <a:pt x="1871212" y="1415104"/>
                </a:lnTo>
                <a:lnTo>
                  <a:pt x="0" y="1415104"/>
                </a:lnTo>
                <a:lnTo>
                  <a:pt x="0" y="0"/>
                </a:lnTo>
                <a:close/>
              </a:path>
            </a:pathLst>
          </a:custGeom>
          <a:blipFill>
            <a:blip r:embed="rId11"/>
            <a:stretch>
              <a:fillRect/>
            </a:stretch>
          </a:blipFill>
        </p:spPr>
      </p:sp>
      <p:sp>
        <p:nvSpPr>
          <p:cNvPr id="121" name="Freeform 121"/>
          <p:cNvSpPr/>
          <p:nvPr/>
        </p:nvSpPr>
        <p:spPr>
          <a:xfrm rot="-2041952" flipH="1">
            <a:off x="7435068" y="4067587"/>
            <a:ext cx="939983" cy="1184231"/>
          </a:xfrm>
          <a:custGeom>
            <a:avLst/>
            <a:gdLst/>
            <a:ahLst/>
            <a:cxnLst/>
            <a:rect l="l" t="t" r="r" b="b"/>
            <a:pathLst>
              <a:path w="939983" h="1184231">
                <a:moveTo>
                  <a:pt x="939984" y="0"/>
                </a:moveTo>
                <a:lnTo>
                  <a:pt x="0" y="0"/>
                </a:lnTo>
                <a:lnTo>
                  <a:pt x="0" y="1184231"/>
                </a:lnTo>
                <a:lnTo>
                  <a:pt x="939984" y="1184231"/>
                </a:lnTo>
                <a:lnTo>
                  <a:pt x="939984" y="0"/>
                </a:lnTo>
                <a:close/>
              </a:path>
            </a:pathLst>
          </a:custGeom>
          <a:blipFill>
            <a:blip r:embed="rId49"/>
            <a:stretch>
              <a:fillRect/>
            </a:stretch>
          </a:blipFill>
        </p:spPr>
      </p:sp>
      <p:sp>
        <p:nvSpPr>
          <p:cNvPr id="122" name="Freeform 122"/>
          <p:cNvSpPr/>
          <p:nvPr/>
        </p:nvSpPr>
        <p:spPr>
          <a:xfrm rot="-2041952" flipH="1">
            <a:off x="9026097" y="5019112"/>
            <a:ext cx="939983" cy="1184231"/>
          </a:xfrm>
          <a:custGeom>
            <a:avLst/>
            <a:gdLst/>
            <a:ahLst/>
            <a:cxnLst/>
            <a:rect l="l" t="t" r="r" b="b"/>
            <a:pathLst>
              <a:path w="939983" h="1184231">
                <a:moveTo>
                  <a:pt x="939983" y="0"/>
                </a:moveTo>
                <a:lnTo>
                  <a:pt x="0" y="0"/>
                </a:lnTo>
                <a:lnTo>
                  <a:pt x="0" y="1184232"/>
                </a:lnTo>
                <a:lnTo>
                  <a:pt x="939983" y="1184232"/>
                </a:lnTo>
                <a:lnTo>
                  <a:pt x="939983" y="0"/>
                </a:lnTo>
                <a:close/>
              </a:path>
            </a:pathLst>
          </a:custGeom>
          <a:blipFill>
            <a:blip r:embed="rId49"/>
            <a:stretch>
              <a:fillRect/>
            </a:stretch>
          </a:blipFill>
        </p:spPr>
      </p:sp>
      <p:sp>
        <p:nvSpPr>
          <p:cNvPr id="123" name="Freeform 123"/>
          <p:cNvSpPr/>
          <p:nvPr/>
        </p:nvSpPr>
        <p:spPr>
          <a:xfrm rot="-198435">
            <a:off x="14052848" y="4124654"/>
            <a:ext cx="2266042" cy="2081926"/>
          </a:xfrm>
          <a:custGeom>
            <a:avLst/>
            <a:gdLst/>
            <a:ahLst/>
            <a:cxnLst/>
            <a:rect l="l" t="t" r="r" b="b"/>
            <a:pathLst>
              <a:path w="2266042" h="2081926">
                <a:moveTo>
                  <a:pt x="0" y="0"/>
                </a:moveTo>
                <a:lnTo>
                  <a:pt x="2266042" y="0"/>
                </a:lnTo>
                <a:lnTo>
                  <a:pt x="2266042" y="2081926"/>
                </a:lnTo>
                <a:lnTo>
                  <a:pt x="0" y="2081926"/>
                </a:lnTo>
                <a:lnTo>
                  <a:pt x="0" y="0"/>
                </a:lnTo>
                <a:close/>
              </a:path>
            </a:pathLst>
          </a:custGeom>
          <a:blipFill>
            <a:blip r:embed="rId24"/>
            <a:stretch>
              <a:fillRect/>
            </a:stretch>
          </a:blipFill>
        </p:spPr>
      </p:sp>
      <p:sp>
        <p:nvSpPr>
          <p:cNvPr id="124" name="Freeform 124"/>
          <p:cNvSpPr/>
          <p:nvPr/>
        </p:nvSpPr>
        <p:spPr>
          <a:xfrm rot="447396">
            <a:off x="15356395" y="4658198"/>
            <a:ext cx="2058156" cy="1260621"/>
          </a:xfrm>
          <a:custGeom>
            <a:avLst/>
            <a:gdLst/>
            <a:ahLst/>
            <a:cxnLst/>
            <a:rect l="l" t="t" r="r" b="b"/>
            <a:pathLst>
              <a:path w="2058156" h="1260621">
                <a:moveTo>
                  <a:pt x="0" y="0"/>
                </a:moveTo>
                <a:lnTo>
                  <a:pt x="2058156" y="0"/>
                </a:lnTo>
                <a:lnTo>
                  <a:pt x="2058156" y="1260621"/>
                </a:lnTo>
                <a:lnTo>
                  <a:pt x="0" y="1260621"/>
                </a:lnTo>
                <a:lnTo>
                  <a:pt x="0" y="0"/>
                </a:lnTo>
                <a:close/>
              </a:path>
            </a:pathLst>
          </a:custGeom>
          <a:blipFill>
            <a:blip r:embed="rId46"/>
            <a:stretch>
              <a:fillRect/>
            </a:stretch>
          </a:blipFill>
        </p:spPr>
      </p:sp>
      <p:sp>
        <p:nvSpPr>
          <p:cNvPr id="125" name="Freeform 125"/>
          <p:cNvSpPr/>
          <p:nvPr/>
        </p:nvSpPr>
        <p:spPr>
          <a:xfrm>
            <a:off x="13246810" y="110016"/>
            <a:ext cx="1293424" cy="1067075"/>
          </a:xfrm>
          <a:custGeom>
            <a:avLst/>
            <a:gdLst/>
            <a:ahLst/>
            <a:cxnLst/>
            <a:rect l="l" t="t" r="r" b="b"/>
            <a:pathLst>
              <a:path w="1293424" h="1067075">
                <a:moveTo>
                  <a:pt x="0" y="0"/>
                </a:moveTo>
                <a:lnTo>
                  <a:pt x="1293424" y="0"/>
                </a:lnTo>
                <a:lnTo>
                  <a:pt x="1293424" y="1067075"/>
                </a:lnTo>
                <a:lnTo>
                  <a:pt x="0" y="1067075"/>
                </a:lnTo>
                <a:lnTo>
                  <a:pt x="0" y="0"/>
                </a:lnTo>
                <a:close/>
              </a:path>
            </a:pathLst>
          </a:custGeom>
          <a:blipFill>
            <a:blip r:embed="rId8"/>
            <a:stretch>
              <a:fillRect/>
            </a:stretch>
          </a:blipFill>
        </p:spPr>
      </p:sp>
      <p:sp>
        <p:nvSpPr>
          <p:cNvPr id="126" name="Freeform 126"/>
          <p:cNvSpPr/>
          <p:nvPr/>
        </p:nvSpPr>
        <p:spPr>
          <a:xfrm>
            <a:off x="16812832" y="1442472"/>
            <a:ext cx="1527266" cy="1783669"/>
          </a:xfrm>
          <a:custGeom>
            <a:avLst/>
            <a:gdLst/>
            <a:ahLst/>
            <a:cxnLst/>
            <a:rect l="l" t="t" r="r" b="b"/>
            <a:pathLst>
              <a:path w="1527266" h="1783669">
                <a:moveTo>
                  <a:pt x="0" y="0"/>
                </a:moveTo>
                <a:lnTo>
                  <a:pt x="1527266" y="0"/>
                </a:lnTo>
                <a:lnTo>
                  <a:pt x="1527266" y="1783669"/>
                </a:lnTo>
                <a:lnTo>
                  <a:pt x="0" y="1783669"/>
                </a:lnTo>
                <a:lnTo>
                  <a:pt x="0" y="0"/>
                </a:lnTo>
                <a:close/>
              </a:path>
            </a:pathLst>
          </a:custGeom>
          <a:blipFill>
            <a:blip r:embed="rId47"/>
            <a:stretch>
              <a:fillRect/>
            </a:stretch>
          </a:blipFill>
        </p:spPr>
      </p:sp>
      <p:sp>
        <p:nvSpPr>
          <p:cNvPr id="127" name="Freeform 127"/>
          <p:cNvSpPr/>
          <p:nvPr/>
        </p:nvSpPr>
        <p:spPr>
          <a:xfrm>
            <a:off x="17501508" y="1510122"/>
            <a:ext cx="1369840" cy="1005976"/>
          </a:xfrm>
          <a:custGeom>
            <a:avLst/>
            <a:gdLst/>
            <a:ahLst/>
            <a:cxnLst/>
            <a:rect l="l" t="t" r="r" b="b"/>
            <a:pathLst>
              <a:path w="1369840" h="1005976">
                <a:moveTo>
                  <a:pt x="0" y="0"/>
                </a:moveTo>
                <a:lnTo>
                  <a:pt x="1369840" y="0"/>
                </a:lnTo>
                <a:lnTo>
                  <a:pt x="1369840" y="1005976"/>
                </a:lnTo>
                <a:lnTo>
                  <a:pt x="0" y="1005976"/>
                </a:lnTo>
                <a:lnTo>
                  <a:pt x="0" y="0"/>
                </a:lnTo>
                <a:close/>
              </a:path>
            </a:pathLst>
          </a:custGeom>
          <a:blipFill>
            <a:blip r:embed="rId37"/>
            <a:stretch>
              <a:fillRect/>
            </a:stretch>
          </a:blipFill>
        </p:spPr>
      </p:sp>
      <p:sp>
        <p:nvSpPr>
          <p:cNvPr id="128" name="Freeform 128"/>
          <p:cNvSpPr/>
          <p:nvPr/>
        </p:nvSpPr>
        <p:spPr>
          <a:xfrm rot="419043">
            <a:off x="10638691" y="8160519"/>
            <a:ext cx="1073327" cy="1231056"/>
          </a:xfrm>
          <a:custGeom>
            <a:avLst/>
            <a:gdLst/>
            <a:ahLst/>
            <a:cxnLst/>
            <a:rect l="l" t="t" r="r" b="b"/>
            <a:pathLst>
              <a:path w="1073327" h="1231056">
                <a:moveTo>
                  <a:pt x="0" y="0"/>
                </a:moveTo>
                <a:lnTo>
                  <a:pt x="1073327" y="0"/>
                </a:lnTo>
                <a:lnTo>
                  <a:pt x="1073327" y="1231056"/>
                </a:lnTo>
                <a:lnTo>
                  <a:pt x="0" y="1231056"/>
                </a:lnTo>
                <a:lnTo>
                  <a:pt x="0" y="0"/>
                </a:lnTo>
                <a:close/>
              </a:path>
            </a:pathLst>
          </a:custGeom>
          <a:blipFill>
            <a:blip r:embed="rId36"/>
            <a:stretch>
              <a:fillRect/>
            </a:stretch>
          </a:blipFill>
        </p:spPr>
      </p:sp>
      <p:sp>
        <p:nvSpPr>
          <p:cNvPr id="129" name="Freeform 129"/>
          <p:cNvSpPr/>
          <p:nvPr/>
        </p:nvSpPr>
        <p:spPr>
          <a:xfrm rot="-633758">
            <a:off x="8114098" y="62847"/>
            <a:ext cx="1212447" cy="977536"/>
          </a:xfrm>
          <a:custGeom>
            <a:avLst/>
            <a:gdLst/>
            <a:ahLst/>
            <a:cxnLst/>
            <a:rect l="l" t="t" r="r" b="b"/>
            <a:pathLst>
              <a:path w="1212447" h="977536">
                <a:moveTo>
                  <a:pt x="0" y="0"/>
                </a:moveTo>
                <a:lnTo>
                  <a:pt x="1212447" y="0"/>
                </a:lnTo>
                <a:lnTo>
                  <a:pt x="1212447" y="977536"/>
                </a:lnTo>
                <a:lnTo>
                  <a:pt x="0" y="977536"/>
                </a:lnTo>
                <a:lnTo>
                  <a:pt x="0" y="0"/>
                </a:lnTo>
                <a:close/>
              </a:path>
            </a:pathLst>
          </a:custGeom>
          <a:blipFill>
            <a:blip r:embed="rId50"/>
            <a:stretch>
              <a:fillRect/>
            </a:stretch>
          </a:blipFill>
        </p:spPr>
      </p:sp>
      <p:sp>
        <p:nvSpPr>
          <p:cNvPr id="130" name="Freeform 130"/>
          <p:cNvSpPr/>
          <p:nvPr/>
        </p:nvSpPr>
        <p:spPr>
          <a:xfrm rot="409847">
            <a:off x="3512570" y="1433232"/>
            <a:ext cx="1084835" cy="874648"/>
          </a:xfrm>
          <a:custGeom>
            <a:avLst/>
            <a:gdLst/>
            <a:ahLst/>
            <a:cxnLst/>
            <a:rect l="l" t="t" r="r" b="b"/>
            <a:pathLst>
              <a:path w="1084835" h="874648">
                <a:moveTo>
                  <a:pt x="0" y="0"/>
                </a:moveTo>
                <a:lnTo>
                  <a:pt x="1084835" y="0"/>
                </a:lnTo>
                <a:lnTo>
                  <a:pt x="1084835" y="874648"/>
                </a:lnTo>
                <a:lnTo>
                  <a:pt x="0" y="874648"/>
                </a:lnTo>
                <a:lnTo>
                  <a:pt x="0" y="0"/>
                </a:lnTo>
                <a:close/>
              </a:path>
            </a:pathLst>
          </a:custGeom>
          <a:blipFill>
            <a:blip r:embed="rId50"/>
            <a:stretch>
              <a:fillRect/>
            </a:stretch>
          </a:blipFill>
        </p:spPr>
      </p:sp>
      <p:sp>
        <p:nvSpPr>
          <p:cNvPr id="131" name="Freeform 131"/>
          <p:cNvSpPr/>
          <p:nvPr/>
        </p:nvSpPr>
        <p:spPr>
          <a:xfrm>
            <a:off x="12125780" y="9172300"/>
            <a:ext cx="2044733" cy="1539940"/>
          </a:xfrm>
          <a:custGeom>
            <a:avLst/>
            <a:gdLst/>
            <a:ahLst/>
            <a:cxnLst/>
            <a:rect l="l" t="t" r="r" b="b"/>
            <a:pathLst>
              <a:path w="2044733" h="1539940">
                <a:moveTo>
                  <a:pt x="0" y="0"/>
                </a:moveTo>
                <a:lnTo>
                  <a:pt x="2044733" y="0"/>
                </a:lnTo>
                <a:lnTo>
                  <a:pt x="2044733" y="1539940"/>
                </a:lnTo>
                <a:lnTo>
                  <a:pt x="0" y="1539940"/>
                </a:lnTo>
                <a:lnTo>
                  <a:pt x="0" y="0"/>
                </a:lnTo>
                <a:close/>
              </a:path>
            </a:pathLst>
          </a:custGeom>
          <a:blipFill>
            <a:blip r:embed="rId51"/>
            <a:stretch>
              <a:fillRect/>
            </a:stretch>
          </a:blipFill>
        </p:spPr>
      </p:sp>
      <p:sp>
        <p:nvSpPr>
          <p:cNvPr id="132" name="Freeform 132"/>
          <p:cNvSpPr/>
          <p:nvPr/>
        </p:nvSpPr>
        <p:spPr>
          <a:xfrm rot="202195">
            <a:off x="8403643" y="2393848"/>
            <a:ext cx="1212447" cy="977536"/>
          </a:xfrm>
          <a:custGeom>
            <a:avLst/>
            <a:gdLst/>
            <a:ahLst/>
            <a:cxnLst/>
            <a:rect l="l" t="t" r="r" b="b"/>
            <a:pathLst>
              <a:path w="1212447" h="977536">
                <a:moveTo>
                  <a:pt x="0" y="0"/>
                </a:moveTo>
                <a:lnTo>
                  <a:pt x="1212447" y="0"/>
                </a:lnTo>
                <a:lnTo>
                  <a:pt x="1212447" y="977536"/>
                </a:lnTo>
                <a:lnTo>
                  <a:pt x="0" y="977536"/>
                </a:lnTo>
                <a:lnTo>
                  <a:pt x="0" y="0"/>
                </a:lnTo>
                <a:close/>
              </a:path>
            </a:pathLst>
          </a:custGeom>
          <a:blipFill>
            <a:blip r:embed="rId50"/>
            <a:stretch>
              <a:fillRect/>
            </a:stretch>
          </a:blipFill>
        </p:spPr>
      </p:sp>
      <p:sp>
        <p:nvSpPr>
          <p:cNvPr id="133" name="Freeform 133"/>
          <p:cNvSpPr/>
          <p:nvPr/>
        </p:nvSpPr>
        <p:spPr>
          <a:xfrm>
            <a:off x="15071010" y="7658398"/>
            <a:ext cx="1377527" cy="1153678"/>
          </a:xfrm>
          <a:custGeom>
            <a:avLst/>
            <a:gdLst/>
            <a:ahLst/>
            <a:cxnLst/>
            <a:rect l="l" t="t" r="r" b="b"/>
            <a:pathLst>
              <a:path w="1377527" h="1153678">
                <a:moveTo>
                  <a:pt x="0" y="0"/>
                </a:moveTo>
                <a:lnTo>
                  <a:pt x="1377527" y="0"/>
                </a:lnTo>
                <a:lnTo>
                  <a:pt x="1377527" y="1153678"/>
                </a:lnTo>
                <a:lnTo>
                  <a:pt x="0" y="1153678"/>
                </a:lnTo>
                <a:lnTo>
                  <a:pt x="0" y="0"/>
                </a:lnTo>
                <a:close/>
              </a:path>
            </a:pathLst>
          </a:custGeom>
          <a:blipFill>
            <a:blip r:embed="rId52"/>
            <a:stretch>
              <a:fillRect/>
            </a:stretch>
          </a:blipFill>
        </p:spPr>
      </p:sp>
      <p:sp>
        <p:nvSpPr>
          <p:cNvPr id="134" name="Freeform 134"/>
          <p:cNvSpPr/>
          <p:nvPr/>
        </p:nvSpPr>
        <p:spPr>
          <a:xfrm>
            <a:off x="15775670" y="7941556"/>
            <a:ext cx="1377527" cy="1153678"/>
          </a:xfrm>
          <a:custGeom>
            <a:avLst/>
            <a:gdLst/>
            <a:ahLst/>
            <a:cxnLst/>
            <a:rect l="l" t="t" r="r" b="b"/>
            <a:pathLst>
              <a:path w="1377527" h="1153678">
                <a:moveTo>
                  <a:pt x="0" y="0"/>
                </a:moveTo>
                <a:lnTo>
                  <a:pt x="1377526" y="0"/>
                </a:lnTo>
                <a:lnTo>
                  <a:pt x="1377526" y="1153679"/>
                </a:lnTo>
                <a:lnTo>
                  <a:pt x="0" y="1153679"/>
                </a:lnTo>
                <a:lnTo>
                  <a:pt x="0" y="0"/>
                </a:lnTo>
                <a:close/>
              </a:path>
            </a:pathLst>
          </a:custGeom>
          <a:blipFill>
            <a:blip r:embed="rId52"/>
            <a:stretch>
              <a:fillRect/>
            </a:stretch>
          </a:blipFill>
        </p:spPr>
      </p:sp>
      <p:sp>
        <p:nvSpPr>
          <p:cNvPr id="135" name="Freeform 135"/>
          <p:cNvSpPr/>
          <p:nvPr/>
        </p:nvSpPr>
        <p:spPr>
          <a:xfrm>
            <a:off x="16828283" y="7258442"/>
            <a:ext cx="2175766" cy="1489040"/>
          </a:xfrm>
          <a:custGeom>
            <a:avLst/>
            <a:gdLst/>
            <a:ahLst/>
            <a:cxnLst/>
            <a:rect l="l" t="t" r="r" b="b"/>
            <a:pathLst>
              <a:path w="2175766" h="1489040">
                <a:moveTo>
                  <a:pt x="0" y="0"/>
                </a:moveTo>
                <a:lnTo>
                  <a:pt x="2175765" y="0"/>
                </a:lnTo>
                <a:lnTo>
                  <a:pt x="2175765" y="1489040"/>
                </a:lnTo>
                <a:lnTo>
                  <a:pt x="0" y="1489040"/>
                </a:lnTo>
                <a:lnTo>
                  <a:pt x="0" y="0"/>
                </a:lnTo>
                <a:close/>
              </a:path>
            </a:pathLst>
          </a:custGeom>
          <a:blipFill>
            <a:blip r:embed="rId27"/>
            <a:stretch>
              <a:fillRect/>
            </a:stretch>
          </a:blipFill>
        </p:spPr>
      </p:sp>
      <p:sp>
        <p:nvSpPr>
          <p:cNvPr id="136" name="Freeform 136"/>
          <p:cNvSpPr/>
          <p:nvPr/>
        </p:nvSpPr>
        <p:spPr>
          <a:xfrm>
            <a:off x="12331104" y="4400169"/>
            <a:ext cx="1395053" cy="2177644"/>
          </a:xfrm>
          <a:custGeom>
            <a:avLst/>
            <a:gdLst/>
            <a:ahLst/>
            <a:cxnLst/>
            <a:rect l="l" t="t" r="r" b="b"/>
            <a:pathLst>
              <a:path w="1395053" h="2177644">
                <a:moveTo>
                  <a:pt x="0" y="0"/>
                </a:moveTo>
                <a:lnTo>
                  <a:pt x="1395053" y="0"/>
                </a:lnTo>
                <a:lnTo>
                  <a:pt x="1395053" y="2177644"/>
                </a:lnTo>
                <a:lnTo>
                  <a:pt x="0" y="2177644"/>
                </a:lnTo>
                <a:lnTo>
                  <a:pt x="0" y="0"/>
                </a:lnTo>
                <a:close/>
              </a:path>
            </a:pathLst>
          </a:custGeom>
          <a:blipFill>
            <a:blip r:embed="rId14"/>
            <a:stretch>
              <a:fillRect/>
            </a:stretch>
          </a:blipFill>
        </p:spPr>
      </p:sp>
      <p:sp>
        <p:nvSpPr>
          <p:cNvPr id="137" name="Freeform 137"/>
          <p:cNvSpPr/>
          <p:nvPr/>
        </p:nvSpPr>
        <p:spPr>
          <a:xfrm>
            <a:off x="15604225" y="760505"/>
            <a:ext cx="1354358" cy="2054003"/>
          </a:xfrm>
          <a:custGeom>
            <a:avLst/>
            <a:gdLst/>
            <a:ahLst/>
            <a:cxnLst/>
            <a:rect l="l" t="t" r="r" b="b"/>
            <a:pathLst>
              <a:path w="1354358" h="2054003">
                <a:moveTo>
                  <a:pt x="0" y="0"/>
                </a:moveTo>
                <a:lnTo>
                  <a:pt x="1354358" y="0"/>
                </a:lnTo>
                <a:lnTo>
                  <a:pt x="1354358" y="2054003"/>
                </a:lnTo>
                <a:lnTo>
                  <a:pt x="0" y="2054003"/>
                </a:lnTo>
                <a:lnTo>
                  <a:pt x="0" y="0"/>
                </a:lnTo>
                <a:close/>
              </a:path>
            </a:pathLst>
          </a:custGeom>
          <a:blipFill>
            <a:blip r:embed="rId53"/>
            <a:stretch>
              <a:fillRect/>
            </a:stretch>
          </a:blipFill>
        </p:spPr>
      </p:sp>
      <p:sp>
        <p:nvSpPr>
          <p:cNvPr id="138" name="Freeform 138"/>
          <p:cNvSpPr/>
          <p:nvPr/>
        </p:nvSpPr>
        <p:spPr>
          <a:xfrm rot="468627">
            <a:off x="17391613" y="553339"/>
            <a:ext cx="1305503" cy="893454"/>
          </a:xfrm>
          <a:custGeom>
            <a:avLst/>
            <a:gdLst/>
            <a:ahLst/>
            <a:cxnLst/>
            <a:rect l="l" t="t" r="r" b="b"/>
            <a:pathLst>
              <a:path w="1305503" h="893454">
                <a:moveTo>
                  <a:pt x="0" y="0"/>
                </a:moveTo>
                <a:lnTo>
                  <a:pt x="1305503" y="0"/>
                </a:lnTo>
                <a:lnTo>
                  <a:pt x="1305503" y="893454"/>
                </a:lnTo>
                <a:lnTo>
                  <a:pt x="0" y="893454"/>
                </a:lnTo>
                <a:lnTo>
                  <a:pt x="0" y="0"/>
                </a:lnTo>
                <a:close/>
              </a:path>
            </a:pathLst>
          </a:custGeom>
          <a:blipFill>
            <a:blip r:embed="rId54"/>
            <a:stretch>
              <a:fillRect/>
            </a:stretch>
          </a:blipFill>
        </p:spPr>
      </p:sp>
      <p:sp>
        <p:nvSpPr>
          <p:cNvPr id="139" name="Freeform 139"/>
          <p:cNvSpPr/>
          <p:nvPr/>
        </p:nvSpPr>
        <p:spPr>
          <a:xfrm>
            <a:off x="12748993" y="98316"/>
            <a:ext cx="1252635" cy="1656376"/>
          </a:xfrm>
          <a:custGeom>
            <a:avLst/>
            <a:gdLst/>
            <a:ahLst/>
            <a:cxnLst/>
            <a:rect l="l" t="t" r="r" b="b"/>
            <a:pathLst>
              <a:path w="1252635" h="1656376">
                <a:moveTo>
                  <a:pt x="0" y="0"/>
                </a:moveTo>
                <a:lnTo>
                  <a:pt x="1252634" y="0"/>
                </a:lnTo>
                <a:lnTo>
                  <a:pt x="1252634" y="1656376"/>
                </a:lnTo>
                <a:lnTo>
                  <a:pt x="0" y="1656376"/>
                </a:lnTo>
                <a:lnTo>
                  <a:pt x="0" y="0"/>
                </a:lnTo>
                <a:close/>
              </a:path>
            </a:pathLst>
          </a:custGeom>
          <a:blipFill>
            <a:blip r:embed="rId39"/>
            <a:stretch>
              <a:fillRect/>
            </a:stretch>
          </a:blipFill>
        </p:spPr>
      </p:sp>
      <p:sp>
        <p:nvSpPr>
          <p:cNvPr id="140" name="Freeform 140"/>
          <p:cNvSpPr/>
          <p:nvPr/>
        </p:nvSpPr>
        <p:spPr>
          <a:xfrm>
            <a:off x="13469822" y="1022895"/>
            <a:ext cx="1107110" cy="1807527"/>
          </a:xfrm>
          <a:custGeom>
            <a:avLst/>
            <a:gdLst/>
            <a:ahLst/>
            <a:cxnLst/>
            <a:rect l="l" t="t" r="r" b="b"/>
            <a:pathLst>
              <a:path w="1107110" h="1807527">
                <a:moveTo>
                  <a:pt x="0" y="0"/>
                </a:moveTo>
                <a:lnTo>
                  <a:pt x="1107111" y="0"/>
                </a:lnTo>
                <a:lnTo>
                  <a:pt x="1107111" y="1807527"/>
                </a:lnTo>
                <a:lnTo>
                  <a:pt x="0" y="1807527"/>
                </a:lnTo>
                <a:lnTo>
                  <a:pt x="0" y="0"/>
                </a:lnTo>
                <a:close/>
              </a:path>
            </a:pathLst>
          </a:custGeom>
          <a:blipFill>
            <a:blip r:embed="rId48"/>
            <a:stretch>
              <a:fillRect/>
            </a:stretch>
          </a:blipFill>
        </p:spPr>
      </p:sp>
      <p:sp>
        <p:nvSpPr>
          <p:cNvPr id="141" name="Freeform 141"/>
          <p:cNvSpPr/>
          <p:nvPr/>
        </p:nvSpPr>
        <p:spPr>
          <a:xfrm rot="222430">
            <a:off x="2082662" y="355525"/>
            <a:ext cx="1370314" cy="787931"/>
          </a:xfrm>
          <a:custGeom>
            <a:avLst/>
            <a:gdLst/>
            <a:ahLst/>
            <a:cxnLst/>
            <a:rect l="l" t="t" r="r" b="b"/>
            <a:pathLst>
              <a:path w="1370314" h="787931">
                <a:moveTo>
                  <a:pt x="0" y="0"/>
                </a:moveTo>
                <a:lnTo>
                  <a:pt x="1370314" y="0"/>
                </a:lnTo>
                <a:lnTo>
                  <a:pt x="1370314" y="787930"/>
                </a:lnTo>
                <a:lnTo>
                  <a:pt x="0" y="787930"/>
                </a:lnTo>
                <a:lnTo>
                  <a:pt x="0" y="0"/>
                </a:lnTo>
                <a:close/>
              </a:path>
            </a:pathLst>
          </a:custGeom>
          <a:blipFill>
            <a:blip r:embed="rId40"/>
            <a:stretch>
              <a:fillRect/>
            </a:stretch>
          </a:blipFill>
        </p:spPr>
      </p:sp>
      <p:sp>
        <p:nvSpPr>
          <p:cNvPr id="142" name="Freeform 142"/>
          <p:cNvSpPr/>
          <p:nvPr/>
        </p:nvSpPr>
        <p:spPr>
          <a:xfrm>
            <a:off x="9415394" y="1108122"/>
            <a:ext cx="1339164" cy="1983946"/>
          </a:xfrm>
          <a:custGeom>
            <a:avLst/>
            <a:gdLst/>
            <a:ahLst/>
            <a:cxnLst/>
            <a:rect l="l" t="t" r="r" b="b"/>
            <a:pathLst>
              <a:path w="1339164" h="1983946">
                <a:moveTo>
                  <a:pt x="0" y="0"/>
                </a:moveTo>
                <a:lnTo>
                  <a:pt x="1339163" y="0"/>
                </a:lnTo>
                <a:lnTo>
                  <a:pt x="1339163" y="1983947"/>
                </a:lnTo>
                <a:lnTo>
                  <a:pt x="0" y="1983947"/>
                </a:lnTo>
                <a:lnTo>
                  <a:pt x="0" y="0"/>
                </a:lnTo>
                <a:close/>
              </a:path>
            </a:pathLst>
          </a:custGeom>
          <a:blipFill>
            <a:blip r:embed="rId55"/>
            <a:stretch>
              <a:fillRect/>
            </a:stretch>
          </a:blipFill>
        </p:spPr>
      </p:sp>
      <p:sp>
        <p:nvSpPr>
          <p:cNvPr id="143" name="Freeform 143"/>
          <p:cNvSpPr/>
          <p:nvPr/>
        </p:nvSpPr>
        <p:spPr>
          <a:xfrm rot="-4735006">
            <a:off x="7298836" y="3124911"/>
            <a:ext cx="1212447" cy="977536"/>
          </a:xfrm>
          <a:custGeom>
            <a:avLst/>
            <a:gdLst/>
            <a:ahLst/>
            <a:cxnLst/>
            <a:rect l="l" t="t" r="r" b="b"/>
            <a:pathLst>
              <a:path w="1212447" h="977536">
                <a:moveTo>
                  <a:pt x="0" y="0"/>
                </a:moveTo>
                <a:lnTo>
                  <a:pt x="1212448" y="0"/>
                </a:lnTo>
                <a:lnTo>
                  <a:pt x="1212448" y="977536"/>
                </a:lnTo>
                <a:lnTo>
                  <a:pt x="0" y="977536"/>
                </a:lnTo>
                <a:lnTo>
                  <a:pt x="0" y="0"/>
                </a:lnTo>
                <a:close/>
              </a:path>
            </a:pathLst>
          </a:custGeom>
          <a:blipFill>
            <a:blip r:embed="rId50"/>
            <a:stretch>
              <a:fillRect/>
            </a:stretch>
          </a:blipFill>
        </p:spPr>
      </p:sp>
      <p:sp>
        <p:nvSpPr>
          <p:cNvPr id="144" name="Freeform 144"/>
          <p:cNvSpPr/>
          <p:nvPr/>
        </p:nvSpPr>
        <p:spPr>
          <a:xfrm>
            <a:off x="85205" y="4497673"/>
            <a:ext cx="1714957" cy="1623850"/>
          </a:xfrm>
          <a:custGeom>
            <a:avLst/>
            <a:gdLst/>
            <a:ahLst/>
            <a:cxnLst/>
            <a:rect l="l" t="t" r="r" b="b"/>
            <a:pathLst>
              <a:path w="1714957" h="1623850">
                <a:moveTo>
                  <a:pt x="0" y="0"/>
                </a:moveTo>
                <a:lnTo>
                  <a:pt x="1714957" y="0"/>
                </a:lnTo>
                <a:lnTo>
                  <a:pt x="1714957" y="1623850"/>
                </a:lnTo>
                <a:lnTo>
                  <a:pt x="0" y="1623850"/>
                </a:lnTo>
                <a:lnTo>
                  <a:pt x="0" y="0"/>
                </a:lnTo>
                <a:close/>
              </a:path>
            </a:pathLst>
          </a:custGeom>
          <a:blipFill>
            <a:blip r:embed="rId43"/>
            <a:stretch>
              <a:fillRect/>
            </a:stretch>
          </a:blipFill>
        </p:spPr>
      </p:sp>
      <p:sp>
        <p:nvSpPr>
          <p:cNvPr id="145" name="Freeform 145"/>
          <p:cNvSpPr/>
          <p:nvPr/>
        </p:nvSpPr>
        <p:spPr>
          <a:xfrm>
            <a:off x="2934925" y="3366283"/>
            <a:ext cx="1511780" cy="1199975"/>
          </a:xfrm>
          <a:custGeom>
            <a:avLst/>
            <a:gdLst/>
            <a:ahLst/>
            <a:cxnLst/>
            <a:rect l="l" t="t" r="r" b="b"/>
            <a:pathLst>
              <a:path w="1511780" h="1199975">
                <a:moveTo>
                  <a:pt x="0" y="0"/>
                </a:moveTo>
                <a:lnTo>
                  <a:pt x="1511780" y="0"/>
                </a:lnTo>
                <a:lnTo>
                  <a:pt x="1511780" y="1199976"/>
                </a:lnTo>
                <a:lnTo>
                  <a:pt x="0" y="1199976"/>
                </a:lnTo>
                <a:lnTo>
                  <a:pt x="0" y="0"/>
                </a:lnTo>
                <a:close/>
              </a:path>
            </a:pathLst>
          </a:custGeom>
          <a:blipFill>
            <a:blip r:embed="rId42"/>
            <a:stretch>
              <a:fillRect/>
            </a:stretch>
          </a:blipFill>
        </p:spPr>
      </p:sp>
      <p:sp>
        <p:nvSpPr>
          <p:cNvPr id="146" name="Freeform 146"/>
          <p:cNvSpPr/>
          <p:nvPr/>
        </p:nvSpPr>
        <p:spPr>
          <a:xfrm>
            <a:off x="11418338" y="2161837"/>
            <a:ext cx="1687638" cy="1782324"/>
          </a:xfrm>
          <a:custGeom>
            <a:avLst/>
            <a:gdLst/>
            <a:ahLst/>
            <a:cxnLst/>
            <a:rect l="l" t="t" r="r" b="b"/>
            <a:pathLst>
              <a:path w="1687638" h="1782324">
                <a:moveTo>
                  <a:pt x="0" y="0"/>
                </a:moveTo>
                <a:lnTo>
                  <a:pt x="1687638" y="0"/>
                </a:lnTo>
                <a:lnTo>
                  <a:pt x="1687638" y="1782324"/>
                </a:lnTo>
                <a:lnTo>
                  <a:pt x="0" y="1782324"/>
                </a:lnTo>
                <a:lnTo>
                  <a:pt x="0" y="0"/>
                </a:lnTo>
                <a:close/>
              </a:path>
            </a:pathLst>
          </a:custGeom>
          <a:blipFill>
            <a:blip r:embed="rId45"/>
            <a:stretch>
              <a:fillRect/>
            </a:stretch>
          </a:blipFill>
        </p:spPr>
      </p:sp>
      <p:sp>
        <p:nvSpPr>
          <p:cNvPr id="147" name="TextBox 147"/>
          <p:cNvSpPr txBox="1"/>
          <p:nvPr/>
        </p:nvSpPr>
        <p:spPr>
          <a:xfrm>
            <a:off x="2753236" y="9651632"/>
            <a:ext cx="1346598" cy="594995"/>
          </a:xfrm>
          <a:prstGeom prst="rect">
            <a:avLst/>
          </a:prstGeom>
        </p:spPr>
        <p:txBody>
          <a:bodyPr lIns="0" tIns="0" rIns="0" bIns="0" rtlCol="0" anchor="t">
            <a:spAutoFit/>
          </a:bodyPr>
          <a:lstStyle/>
          <a:p>
            <a:pPr algn="ctr">
              <a:lnSpc>
                <a:spcPts val="2379"/>
              </a:lnSpc>
            </a:pPr>
            <a:r>
              <a:rPr lang="en-US" sz="1699">
                <a:solidFill>
                  <a:srgbClr val="000000"/>
                </a:solidFill>
                <a:latin typeface="Arimo"/>
              </a:rPr>
              <a:t>Illustrations via BOTW</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5417734" y="3311347"/>
            <a:ext cx="1641605" cy="2398692"/>
          </a:xfrm>
          <a:custGeom>
            <a:avLst/>
            <a:gdLst/>
            <a:ahLst/>
            <a:cxnLst/>
            <a:rect l="l" t="t" r="r" b="b"/>
            <a:pathLst>
              <a:path w="1641605" h="2398692">
                <a:moveTo>
                  <a:pt x="0" y="0"/>
                </a:moveTo>
                <a:lnTo>
                  <a:pt x="1641605" y="0"/>
                </a:lnTo>
                <a:lnTo>
                  <a:pt x="1641605" y="2398692"/>
                </a:lnTo>
                <a:lnTo>
                  <a:pt x="0" y="2398692"/>
                </a:lnTo>
                <a:lnTo>
                  <a:pt x="0" y="0"/>
                </a:lnTo>
                <a:close/>
              </a:path>
            </a:pathLst>
          </a:custGeom>
          <a:blipFill>
            <a:blip r:embed="rId2"/>
            <a:stretch>
              <a:fillRect/>
            </a:stretch>
          </a:blipFill>
        </p:spPr>
      </p:sp>
      <p:sp>
        <p:nvSpPr>
          <p:cNvPr id="3" name="Freeform 3"/>
          <p:cNvSpPr/>
          <p:nvPr/>
        </p:nvSpPr>
        <p:spPr>
          <a:xfrm>
            <a:off x="6105244" y="4580080"/>
            <a:ext cx="1641605" cy="2398692"/>
          </a:xfrm>
          <a:custGeom>
            <a:avLst/>
            <a:gdLst/>
            <a:ahLst/>
            <a:cxnLst/>
            <a:rect l="l" t="t" r="r" b="b"/>
            <a:pathLst>
              <a:path w="1641605" h="2398692">
                <a:moveTo>
                  <a:pt x="0" y="0"/>
                </a:moveTo>
                <a:lnTo>
                  <a:pt x="1641605" y="0"/>
                </a:lnTo>
                <a:lnTo>
                  <a:pt x="1641605" y="2398692"/>
                </a:lnTo>
                <a:lnTo>
                  <a:pt x="0" y="2398692"/>
                </a:lnTo>
                <a:lnTo>
                  <a:pt x="0" y="0"/>
                </a:lnTo>
                <a:close/>
              </a:path>
            </a:pathLst>
          </a:custGeom>
          <a:blipFill>
            <a:blip r:embed="rId2"/>
            <a:stretch>
              <a:fillRect/>
            </a:stretch>
          </a:blipFill>
        </p:spPr>
      </p:sp>
      <p:sp>
        <p:nvSpPr>
          <p:cNvPr id="4" name="Freeform 4"/>
          <p:cNvSpPr/>
          <p:nvPr/>
        </p:nvSpPr>
        <p:spPr>
          <a:xfrm>
            <a:off x="2140656" y="4096604"/>
            <a:ext cx="3334609" cy="2261282"/>
          </a:xfrm>
          <a:custGeom>
            <a:avLst/>
            <a:gdLst/>
            <a:ahLst/>
            <a:cxnLst/>
            <a:rect l="l" t="t" r="r" b="b"/>
            <a:pathLst>
              <a:path w="3334609" h="2261282">
                <a:moveTo>
                  <a:pt x="0" y="0"/>
                </a:moveTo>
                <a:lnTo>
                  <a:pt x="3334608" y="0"/>
                </a:lnTo>
                <a:lnTo>
                  <a:pt x="3334608" y="2261282"/>
                </a:lnTo>
                <a:lnTo>
                  <a:pt x="0" y="2261282"/>
                </a:lnTo>
                <a:lnTo>
                  <a:pt x="0" y="0"/>
                </a:lnTo>
                <a:close/>
              </a:path>
            </a:pathLst>
          </a:custGeom>
          <a:blipFill>
            <a:blip r:embed="rId3"/>
            <a:stretch>
              <a:fillRect/>
            </a:stretch>
          </a:blipFill>
        </p:spPr>
      </p:sp>
      <p:sp>
        <p:nvSpPr>
          <p:cNvPr id="5" name="Freeform 5"/>
          <p:cNvSpPr/>
          <p:nvPr/>
        </p:nvSpPr>
        <p:spPr>
          <a:xfrm>
            <a:off x="2623017" y="5449210"/>
            <a:ext cx="3234577" cy="2122691"/>
          </a:xfrm>
          <a:custGeom>
            <a:avLst/>
            <a:gdLst/>
            <a:ahLst/>
            <a:cxnLst/>
            <a:rect l="l" t="t" r="r" b="b"/>
            <a:pathLst>
              <a:path w="3234577" h="2122691">
                <a:moveTo>
                  <a:pt x="0" y="0"/>
                </a:moveTo>
                <a:lnTo>
                  <a:pt x="3234577" y="0"/>
                </a:lnTo>
                <a:lnTo>
                  <a:pt x="3234577" y="2122691"/>
                </a:lnTo>
                <a:lnTo>
                  <a:pt x="0" y="2122691"/>
                </a:lnTo>
                <a:lnTo>
                  <a:pt x="0" y="0"/>
                </a:lnTo>
                <a:close/>
              </a:path>
            </a:pathLst>
          </a:custGeom>
          <a:blipFill>
            <a:blip r:embed="rId4"/>
            <a:stretch>
              <a:fillRect/>
            </a:stretch>
          </a:blipFill>
        </p:spPr>
      </p:sp>
      <p:sp>
        <p:nvSpPr>
          <p:cNvPr id="6" name="Freeform 6"/>
          <p:cNvSpPr/>
          <p:nvPr/>
        </p:nvSpPr>
        <p:spPr>
          <a:xfrm>
            <a:off x="4958427" y="3966271"/>
            <a:ext cx="1641605" cy="2398692"/>
          </a:xfrm>
          <a:custGeom>
            <a:avLst/>
            <a:gdLst/>
            <a:ahLst/>
            <a:cxnLst/>
            <a:rect l="l" t="t" r="r" b="b"/>
            <a:pathLst>
              <a:path w="1641605" h="2398692">
                <a:moveTo>
                  <a:pt x="0" y="0"/>
                </a:moveTo>
                <a:lnTo>
                  <a:pt x="1641605" y="0"/>
                </a:lnTo>
                <a:lnTo>
                  <a:pt x="1641605" y="2398692"/>
                </a:lnTo>
                <a:lnTo>
                  <a:pt x="0" y="2398692"/>
                </a:lnTo>
                <a:lnTo>
                  <a:pt x="0" y="0"/>
                </a:lnTo>
                <a:close/>
              </a:path>
            </a:pathLst>
          </a:custGeom>
          <a:blipFill>
            <a:blip r:embed="rId2"/>
            <a:stretch>
              <a:fillRect/>
            </a:stretch>
          </a:blipFill>
        </p:spPr>
      </p:sp>
      <p:sp>
        <p:nvSpPr>
          <p:cNvPr id="7" name="Freeform 7"/>
          <p:cNvSpPr/>
          <p:nvPr/>
        </p:nvSpPr>
        <p:spPr>
          <a:xfrm>
            <a:off x="4112222" y="6189804"/>
            <a:ext cx="3234577" cy="2122691"/>
          </a:xfrm>
          <a:custGeom>
            <a:avLst/>
            <a:gdLst/>
            <a:ahLst/>
            <a:cxnLst/>
            <a:rect l="l" t="t" r="r" b="b"/>
            <a:pathLst>
              <a:path w="3234577" h="2122691">
                <a:moveTo>
                  <a:pt x="0" y="0"/>
                </a:moveTo>
                <a:lnTo>
                  <a:pt x="3234577" y="0"/>
                </a:lnTo>
                <a:lnTo>
                  <a:pt x="3234577" y="2122691"/>
                </a:lnTo>
                <a:lnTo>
                  <a:pt x="0" y="2122691"/>
                </a:lnTo>
                <a:lnTo>
                  <a:pt x="0" y="0"/>
                </a:lnTo>
                <a:close/>
              </a:path>
            </a:pathLst>
          </a:custGeom>
          <a:blipFill>
            <a:blip r:embed="rId4"/>
            <a:stretch>
              <a:fillRect/>
            </a:stretch>
          </a:blipFill>
        </p:spPr>
      </p:sp>
      <p:sp>
        <p:nvSpPr>
          <p:cNvPr id="8" name="Freeform 8"/>
          <p:cNvSpPr/>
          <p:nvPr/>
        </p:nvSpPr>
        <p:spPr>
          <a:xfrm>
            <a:off x="5422228" y="2219884"/>
            <a:ext cx="3963739" cy="6394429"/>
          </a:xfrm>
          <a:custGeom>
            <a:avLst/>
            <a:gdLst/>
            <a:ahLst/>
            <a:cxnLst/>
            <a:rect l="l" t="t" r="r" b="b"/>
            <a:pathLst>
              <a:path w="3963739" h="6394429">
                <a:moveTo>
                  <a:pt x="0" y="0"/>
                </a:moveTo>
                <a:lnTo>
                  <a:pt x="3963739" y="0"/>
                </a:lnTo>
                <a:lnTo>
                  <a:pt x="3963739" y="6394428"/>
                </a:lnTo>
                <a:lnTo>
                  <a:pt x="0" y="6394428"/>
                </a:lnTo>
                <a:lnTo>
                  <a:pt x="0" y="0"/>
                </a:lnTo>
                <a:close/>
              </a:path>
            </a:pathLst>
          </a:custGeom>
          <a:blipFill>
            <a:blip r:embed="rId5"/>
            <a:stretch>
              <a:fillRect/>
            </a:stretch>
          </a:blipFill>
        </p:spPr>
      </p:sp>
      <p:sp>
        <p:nvSpPr>
          <p:cNvPr id="9" name="Freeform 9"/>
          <p:cNvSpPr/>
          <p:nvPr/>
        </p:nvSpPr>
        <p:spPr>
          <a:xfrm rot="-333574">
            <a:off x="3690266" y="7399935"/>
            <a:ext cx="3047182" cy="2599627"/>
          </a:xfrm>
          <a:custGeom>
            <a:avLst/>
            <a:gdLst/>
            <a:ahLst/>
            <a:cxnLst/>
            <a:rect l="l" t="t" r="r" b="b"/>
            <a:pathLst>
              <a:path w="3047182" h="2599627">
                <a:moveTo>
                  <a:pt x="0" y="0"/>
                </a:moveTo>
                <a:lnTo>
                  <a:pt x="3047182" y="0"/>
                </a:lnTo>
                <a:lnTo>
                  <a:pt x="3047182" y="2599627"/>
                </a:lnTo>
                <a:lnTo>
                  <a:pt x="0" y="2599627"/>
                </a:lnTo>
                <a:lnTo>
                  <a:pt x="0" y="0"/>
                </a:lnTo>
                <a:close/>
              </a:path>
            </a:pathLst>
          </a:custGeom>
          <a:blipFill>
            <a:blip r:embed="rId6"/>
            <a:stretch>
              <a:fillRect/>
            </a:stretch>
          </a:blipFill>
        </p:spPr>
      </p:sp>
      <p:sp>
        <p:nvSpPr>
          <p:cNvPr id="10" name="Freeform 10"/>
          <p:cNvSpPr/>
          <p:nvPr/>
        </p:nvSpPr>
        <p:spPr>
          <a:xfrm>
            <a:off x="6127398" y="8048049"/>
            <a:ext cx="3234577" cy="2122691"/>
          </a:xfrm>
          <a:custGeom>
            <a:avLst/>
            <a:gdLst/>
            <a:ahLst/>
            <a:cxnLst/>
            <a:rect l="l" t="t" r="r" b="b"/>
            <a:pathLst>
              <a:path w="3234577" h="2122691">
                <a:moveTo>
                  <a:pt x="0" y="0"/>
                </a:moveTo>
                <a:lnTo>
                  <a:pt x="3234576" y="0"/>
                </a:lnTo>
                <a:lnTo>
                  <a:pt x="3234576" y="2122691"/>
                </a:lnTo>
                <a:lnTo>
                  <a:pt x="0" y="2122691"/>
                </a:lnTo>
                <a:lnTo>
                  <a:pt x="0" y="0"/>
                </a:lnTo>
                <a:close/>
              </a:path>
            </a:pathLst>
          </a:custGeom>
          <a:blipFill>
            <a:blip r:embed="rId4"/>
            <a:stretch>
              <a:fillRect/>
            </a:stretch>
          </a:blipFill>
        </p:spPr>
      </p:sp>
      <p:sp>
        <p:nvSpPr>
          <p:cNvPr id="11" name="Freeform 11"/>
          <p:cNvSpPr/>
          <p:nvPr/>
        </p:nvSpPr>
        <p:spPr>
          <a:xfrm>
            <a:off x="5271449" y="5925410"/>
            <a:ext cx="3647982" cy="2245789"/>
          </a:xfrm>
          <a:custGeom>
            <a:avLst/>
            <a:gdLst/>
            <a:ahLst/>
            <a:cxnLst/>
            <a:rect l="l" t="t" r="r" b="b"/>
            <a:pathLst>
              <a:path w="3647982" h="2245789">
                <a:moveTo>
                  <a:pt x="0" y="0"/>
                </a:moveTo>
                <a:lnTo>
                  <a:pt x="3647982" y="0"/>
                </a:lnTo>
                <a:lnTo>
                  <a:pt x="3647982" y="2245789"/>
                </a:lnTo>
                <a:lnTo>
                  <a:pt x="0" y="2245789"/>
                </a:lnTo>
                <a:lnTo>
                  <a:pt x="0" y="0"/>
                </a:lnTo>
                <a:close/>
              </a:path>
            </a:pathLst>
          </a:custGeom>
          <a:blipFill>
            <a:blip r:embed="rId7"/>
            <a:stretch>
              <a:fillRect/>
            </a:stretch>
          </a:blipFill>
        </p:spPr>
      </p:sp>
      <p:sp>
        <p:nvSpPr>
          <p:cNvPr id="12" name="Freeform 12"/>
          <p:cNvSpPr/>
          <p:nvPr/>
        </p:nvSpPr>
        <p:spPr>
          <a:xfrm>
            <a:off x="8857070" y="1935867"/>
            <a:ext cx="1293424" cy="1067075"/>
          </a:xfrm>
          <a:custGeom>
            <a:avLst/>
            <a:gdLst/>
            <a:ahLst/>
            <a:cxnLst/>
            <a:rect l="l" t="t" r="r" b="b"/>
            <a:pathLst>
              <a:path w="1293424" h="1067075">
                <a:moveTo>
                  <a:pt x="0" y="0"/>
                </a:moveTo>
                <a:lnTo>
                  <a:pt x="1293424" y="0"/>
                </a:lnTo>
                <a:lnTo>
                  <a:pt x="1293424" y="1067075"/>
                </a:lnTo>
                <a:lnTo>
                  <a:pt x="0" y="1067075"/>
                </a:lnTo>
                <a:lnTo>
                  <a:pt x="0" y="0"/>
                </a:lnTo>
                <a:close/>
              </a:path>
            </a:pathLst>
          </a:custGeom>
          <a:blipFill>
            <a:blip r:embed="rId8"/>
            <a:stretch>
              <a:fillRect/>
            </a:stretch>
          </a:blipFill>
        </p:spPr>
      </p:sp>
      <p:sp>
        <p:nvSpPr>
          <p:cNvPr id="13" name="Freeform 13"/>
          <p:cNvSpPr/>
          <p:nvPr/>
        </p:nvSpPr>
        <p:spPr>
          <a:xfrm>
            <a:off x="8867232" y="2022633"/>
            <a:ext cx="1430229" cy="9101734"/>
          </a:xfrm>
          <a:custGeom>
            <a:avLst/>
            <a:gdLst/>
            <a:ahLst/>
            <a:cxnLst/>
            <a:rect l="l" t="t" r="r" b="b"/>
            <a:pathLst>
              <a:path w="1430229" h="9101734">
                <a:moveTo>
                  <a:pt x="0" y="0"/>
                </a:moveTo>
                <a:lnTo>
                  <a:pt x="1430230" y="0"/>
                </a:lnTo>
                <a:lnTo>
                  <a:pt x="1430230" y="9101734"/>
                </a:lnTo>
                <a:lnTo>
                  <a:pt x="0" y="9101734"/>
                </a:lnTo>
                <a:lnTo>
                  <a:pt x="0" y="0"/>
                </a:lnTo>
                <a:close/>
              </a:path>
            </a:pathLst>
          </a:custGeom>
          <a:blipFill>
            <a:blip r:embed="rId9"/>
            <a:stretch>
              <a:fillRect l="-382276"/>
            </a:stretch>
          </a:blipFill>
        </p:spPr>
      </p:sp>
      <p:sp>
        <p:nvSpPr>
          <p:cNvPr id="14" name="Freeform 14"/>
          <p:cNvSpPr/>
          <p:nvPr/>
        </p:nvSpPr>
        <p:spPr>
          <a:xfrm>
            <a:off x="12276453" y="1754692"/>
            <a:ext cx="1584878" cy="5311655"/>
          </a:xfrm>
          <a:custGeom>
            <a:avLst/>
            <a:gdLst/>
            <a:ahLst/>
            <a:cxnLst/>
            <a:rect l="l" t="t" r="r" b="b"/>
            <a:pathLst>
              <a:path w="1584878" h="5311655">
                <a:moveTo>
                  <a:pt x="0" y="0"/>
                </a:moveTo>
                <a:lnTo>
                  <a:pt x="1584879" y="0"/>
                </a:lnTo>
                <a:lnTo>
                  <a:pt x="1584879" y="5311655"/>
                </a:lnTo>
                <a:lnTo>
                  <a:pt x="0" y="5311655"/>
                </a:lnTo>
                <a:lnTo>
                  <a:pt x="0" y="0"/>
                </a:lnTo>
                <a:close/>
              </a:path>
            </a:pathLst>
          </a:custGeom>
          <a:blipFill>
            <a:blip r:embed="rId10"/>
            <a:stretch>
              <a:fillRect b="-6089"/>
            </a:stretch>
          </a:blipFill>
        </p:spPr>
      </p:sp>
      <p:sp>
        <p:nvSpPr>
          <p:cNvPr id="15" name="Freeform 15"/>
          <p:cNvSpPr/>
          <p:nvPr/>
        </p:nvSpPr>
        <p:spPr>
          <a:xfrm>
            <a:off x="10716700" y="2814508"/>
            <a:ext cx="1965834" cy="1486662"/>
          </a:xfrm>
          <a:custGeom>
            <a:avLst/>
            <a:gdLst/>
            <a:ahLst/>
            <a:cxnLst/>
            <a:rect l="l" t="t" r="r" b="b"/>
            <a:pathLst>
              <a:path w="1965834" h="1486662">
                <a:moveTo>
                  <a:pt x="0" y="0"/>
                </a:moveTo>
                <a:lnTo>
                  <a:pt x="1965834" y="0"/>
                </a:lnTo>
                <a:lnTo>
                  <a:pt x="1965834" y="1486662"/>
                </a:lnTo>
                <a:lnTo>
                  <a:pt x="0" y="1486662"/>
                </a:lnTo>
                <a:lnTo>
                  <a:pt x="0" y="0"/>
                </a:lnTo>
                <a:close/>
              </a:path>
            </a:pathLst>
          </a:custGeom>
          <a:blipFill>
            <a:blip r:embed="rId11"/>
            <a:stretch>
              <a:fillRect/>
            </a:stretch>
          </a:blipFill>
        </p:spPr>
      </p:sp>
      <p:sp>
        <p:nvSpPr>
          <p:cNvPr id="16" name="Freeform 16"/>
          <p:cNvSpPr/>
          <p:nvPr/>
        </p:nvSpPr>
        <p:spPr>
          <a:xfrm rot="-909595">
            <a:off x="10960473" y="9038241"/>
            <a:ext cx="2030216" cy="1586106"/>
          </a:xfrm>
          <a:custGeom>
            <a:avLst/>
            <a:gdLst/>
            <a:ahLst/>
            <a:cxnLst/>
            <a:rect l="l" t="t" r="r" b="b"/>
            <a:pathLst>
              <a:path w="2030216" h="1586106">
                <a:moveTo>
                  <a:pt x="0" y="0"/>
                </a:moveTo>
                <a:lnTo>
                  <a:pt x="2030217" y="0"/>
                </a:lnTo>
                <a:lnTo>
                  <a:pt x="2030217" y="1586106"/>
                </a:lnTo>
                <a:lnTo>
                  <a:pt x="0" y="1586106"/>
                </a:lnTo>
                <a:lnTo>
                  <a:pt x="0" y="0"/>
                </a:lnTo>
                <a:close/>
              </a:path>
            </a:pathLst>
          </a:custGeom>
          <a:blipFill>
            <a:blip r:embed="rId12"/>
            <a:stretch>
              <a:fillRect/>
            </a:stretch>
          </a:blipFill>
        </p:spPr>
      </p:sp>
      <p:sp>
        <p:nvSpPr>
          <p:cNvPr id="17" name="Freeform 17"/>
          <p:cNvSpPr/>
          <p:nvPr/>
        </p:nvSpPr>
        <p:spPr>
          <a:xfrm>
            <a:off x="9590090" y="2022633"/>
            <a:ext cx="1440638" cy="9167974"/>
          </a:xfrm>
          <a:custGeom>
            <a:avLst/>
            <a:gdLst/>
            <a:ahLst/>
            <a:cxnLst/>
            <a:rect l="l" t="t" r="r" b="b"/>
            <a:pathLst>
              <a:path w="1440638" h="9167974">
                <a:moveTo>
                  <a:pt x="0" y="0"/>
                </a:moveTo>
                <a:lnTo>
                  <a:pt x="1440638" y="0"/>
                </a:lnTo>
                <a:lnTo>
                  <a:pt x="1440638" y="9167974"/>
                </a:lnTo>
                <a:lnTo>
                  <a:pt x="0" y="9167974"/>
                </a:lnTo>
                <a:lnTo>
                  <a:pt x="0" y="0"/>
                </a:lnTo>
                <a:close/>
              </a:path>
            </a:pathLst>
          </a:custGeom>
          <a:blipFill>
            <a:blip r:embed="rId9"/>
            <a:stretch>
              <a:fillRect l="-382276"/>
            </a:stretch>
          </a:blipFill>
        </p:spPr>
      </p:sp>
      <p:sp>
        <p:nvSpPr>
          <p:cNvPr id="18" name="Freeform 18"/>
          <p:cNvSpPr/>
          <p:nvPr/>
        </p:nvSpPr>
        <p:spPr>
          <a:xfrm>
            <a:off x="13085797" y="1766850"/>
            <a:ext cx="1212719" cy="1000493"/>
          </a:xfrm>
          <a:custGeom>
            <a:avLst/>
            <a:gdLst/>
            <a:ahLst/>
            <a:cxnLst/>
            <a:rect l="l" t="t" r="r" b="b"/>
            <a:pathLst>
              <a:path w="1212719" h="1000493">
                <a:moveTo>
                  <a:pt x="0" y="0"/>
                </a:moveTo>
                <a:lnTo>
                  <a:pt x="1212719" y="0"/>
                </a:lnTo>
                <a:lnTo>
                  <a:pt x="1212719" y="1000493"/>
                </a:lnTo>
                <a:lnTo>
                  <a:pt x="0" y="1000493"/>
                </a:lnTo>
                <a:lnTo>
                  <a:pt x="0" y="0"/>
                </a:lnTo>
                <a:close/>
              </a:path>
            </a:pathLst>
          </a:custGeom>
          <a:blipFill>
            <a:blip r:embed="rId13"/>
            <a:stretch>
              <a:fillRect/>
            </a:stretch>
          </a:blipFill>
        </p:spPr>
      </p:sp>
      <p:sp>
        <p:nvSpPr>
          <p:cNvPr id="19" name="Freeform 19"/>
          <p:cNvSpPr/>
          <p:nvPr/>
        </p:nvSpPr>
        <p:spPr>
          <a:xfrm>
            <a:off x="13267901" y="2286147"/>
            <a:ext cx="1205896" cy="994864"/>
          </a:xfrm>
          <a:custGeom>
            <a:avLst/>
            <a:gdLst/>
            <a:ahLst/>
            <a:cxnLst/>
            <a:rect l="l" t="t" r="r" b="b"/>
            <a:pathLst>
              <a:path w="1205896" h="994864">
                <a:moveTo>
                  <a:pt x="0" y="0"/>
                </a:moveTo>
                <a:lnTo>
                  <a:pt x="1205896" y="0"/>
                </a:lnTo>
                <a:lnTo>
                  <a:pt x="1205896" y="994864"/>
                </a:lnTo>
                <a:lnTo>
                  <a:pt x="0" y="994864"/>
                </a:lnTo>
                <a:lnTo>
                  <a:pt x="0" y="0"/>
                </a:lnTo>
                <a:close/>
              </a:path>
            </a:pathLst>
          </a:custGeom>
          <a:blipFill>
            <a:blip r:embed="rId8"/>
            <a:stretch>
              <a:fillRect/>
            </a:stretch>
          </a:blipFill>
        </p:spPr>
      </p:sp>
      <p:sp>
        <p:nvSpPr>
          <p:cNvPr id="20" name="Freeform 20"/>
          <p:cNvSpPr/>
          <p:nvPr/>
        </p:nvSpPr>
        <p:spPr>
          <a:xfrm>
            <a:off x="12347239" y="3311347"/>
            <a:ext cx="1395053" cy="2177644"/>
          </a:xfrm>
          <a:custGeom>
            <a:avLst/>
            <a:gdLst/>
            <a:ahLst/>
            <a:cxnLst/>
            <a:rect l="l" t="t" r="r" b="b"/>
            <a:pathLst>
              <a:path w="1395053" h="2177644">
                <a:moveTo>
                  <a:pt x="0" y="0"/>
                </a:moveTo>
                <a:lnTo>
                  <a:pt x="1395053" y="0"/>
                </a:lnTo>
                <a:lnTo>
                  <a:pt x="1395053" y="2177644"/>
                </a:lnTo>
                <a:lnTo>
                  <a:pt x="0" y="2177644"/>
                </a:lnTo>
                <a:lnTo>
                  <a:pt x="0" y="0"/>
                </a:lnTo>
                <a:close/>
              </a:path>
            </a:pathLst>
          </a:custGeom>
          <a:blipFill>
            <a:blip r:embed="rId14"/>
            <a:stretch>
              <a:fillRect/>
            </a:stretch>
          </a:blipFill>
        </p:spPr>
      </p:sp>
      <p:sp>
        <p:nvSpPr>
          <p:cNvPr id="21" name="Freeform 21"/>
          <p:cNvSpPr/>
          <p:nvPr/>
        </p:nvSpPr>
        <p:spPr>
          <a:xfrm>
            <a:off x="13461699" y="4534792"/>
            <a:ext cx="1395053" cy="2177644"/>
          </a:xfrm>
          <a:custGeom>
            <a:avLst/>
            <a:gdLst/>
            <a:ahLst/>
            <a:cxnLst/>
            <a:rect l="l" t="t" r="r" b="b"/>
            <a:pathLst>
              <a:path w="1395053" h="2177644">
                <a:moveTo>
                  <a:pt x="0" y="0"/>
                </a:moveTo>
                <a:lnTo>
                  <a:pt x="1395053" y="0"/>
                </a:lnTo>
                <a:lnTo>
                  <a:pt x="1395053" y="2177645"/>
                </a:lnTo>
                <a:lnTo>
                  <a:pt x="0" y="2177645"/>
                </a:lnTo>
                <a:lnTo>
                  <a:pt x="0" y="0"/>
                </a:lnTo>
                <a:close/>
              </a:path>
            </a:pathLst>
          </a:custGeom>
          <a:blipFill>
            <a:blip r:embed="rId14"/>
            <a:stretch>
              <a:fillRect/>
            </a:stretch>
          </a:blipFill>
        </p:spPr>
      </p:sp>
      <p:sp>
        <p:nvSpPr>
          <p:cNvPr id="22" name="Freeform 22"/>
          <p:cNvSpPr/>
          <p:nvPr/>
        </p:nvSpPr>
        <p:spPr>
          <a:xfrm>
            <a:off x="15009152" y="6018121"/>
            <a:ext cx="2009176" cy="1224341"/>
          </a:xfrm>
          <a:custGeom>
            <a:avLst/>
            <a:gdLst/>
            <a:ahLst/>
            <a:cxnLst/>
            <a:rect l="l" t="t" r="r" b="b"/>
            <a:pathLst>
              <a:path w="2009176" h="1224341">
                <a:moveTo>
                  <a:pt x="0" y="0"/>
                </a:moveTo>
                <a:lnTo>
                  <a:pt x="2009176" y="0"/>
                </a:lnTo>
                <a:lnTo>
                  <a:pt x="2009176" y="1224342"/>
                </a:lnTo>
                <a:lnTo>
                  <a:pt x="0" y="1224342"/>
                </a:lnTo>
                <a:lnTo>
                  <a:pt x="0" y="0"/>
                </a:lnTo>
                <a:close/>
              </a:path>
            </a:pathLst>
          </a:custGeom>
          <a:blipFill>
            <a:blip r:embed="rId15"/>
            <a:stretch>
              <a:fillRect/>
            </a:stretch>
          </a:blipFill>
        </p:spPr>
      </p:sp>
      <p:sp>
        <p:nvSpPr>
          <p:cNvPr id="23" name="Freeform 23"/>
          <p:cNvSpPr/>
          <p:nvPr/>
        </p:nvSpPr>
        <p:spPr>
          <a:xfrm>
            <a:off x="14397252" y="6389949"/>
            <a:ext cx="2772811" cy="2157594"/>
          </a:xfrm>
          <a:custGeom>
            <a:avLst/>
            <a:gdLst/>
            <a:ahLst/>
            <a:cxnLst/>
            <a:rect l="l" t="t" r="r" b="b"/>
            <a:pathLst>
              <a:path w="2772811" h="2157594">
                <a:moveTo>
                  <a:pt x="0" y="0"/>
                </a:moveTo>
                <a:lnTo>
                  <a:pt x="2772811" y="0"/>
                </a:lnTo>
                <a:lnTo>
                  <a:pt x="2772811" y="2157594"/>
                </a:lnTo>
                <a:lnTo>
                  <a:pt x="0" y="2157594"/>
                </a:lnTo>
                <a:lnTo>
                  <a:pt x="0" y="0"/>
                </a:lnTo>
                <a:close/>
              </a:path>
            </a:pathLst>
          </a:custGeom>
          <a:blipFill>
            <a:blip r:embed="rId16"/>
            <a:stretch>
              <a:fillRect/>
            </a:stretch>
          </a:blipFill>
        </p:spPr>
      </p:sp>
      <p:sp>
        <p:nvSpPr>
          <p:cNvPr id="24" name="Freeform 24"/>
          <p:cNvSpPr/>
          <p:nvPr/>
        </p:nvSpPr>
        <p:spPr>
          <a:xfrm>
            <a:off x="15795131" y="7227616"/>
            <a:ext cx="2224828" cy="1209750"/>
          </a:xfrm>
          <a:custGeom>
            <a:avLst/>
            <a:gdLst/>
            <a:ahLst/>
            <a:cxnLst/>
            <a:rect l="l" t="t" r="r" b="b"/>
            <a:pathLst>
              <a:path w="2224828" h="1209750">
                <a:moveTo>
                  <a:pt x="0" y="0"/>
                </a:moveTo>
                <a:lnTo>
                  <a:pt x="2224828" y="0"/>
                </a:lnTo>
                <a:lnTo>
                  <a:pt x="2224828" y="1209750"/>
                </a:lnTo>
                <a:lnTo>
                  <a:pt x="0" y="1209750"/>
                </a:lnTo>
                <a:lnTo>
                  <a:pt x="0" y="0"/>
                </a:lnTo>
                <a:close/>
              </a:path>
            </a:pathLst>
          </a:custGeom>
          <a:blipFill>
            <a:blip r:embed="rId17"/>
            <a:stretch>
              <a:fillRect/>
            </a:stretch>
          </a:blipFill>
        </p:spPr>
      </p:sp>
      <p:sp>
        <p:nvSpPr>
          <p:cNvPr id="25" name="Freeform 25"/>
          <p:cNvSpPr/>
          <p:nvPr/>
        </p:nvSpPr>
        <p:spPr>
          <a:xfrm>
            <a:off x="576217" y="7763623"/>
            <a:ext cx="3791748" cy="2334295"/>
          </a:xfrm>
          <a:custGeom>
            <a:avLst/>
            <a:gdLst/>
            <a:ahLst/>
            <a:cxnLst/>
            <a:rect l="l" t="t" r="r" b="b"/>
            <a:pathLst>
              <a:path w="3791748" h="2334295">
                <a:moveTo>
                  <a:pt x="0" y="0"/>
                </a:moveTo>
                <a:lnTo>
                  <a:pt x="3791748" y="0"/>
                </a:lnTo>
                <a:lnTo>
                  <a:pt x="3791748" y="2334294"/>
                </a:lnTo>
                <a:lnTo>
                  <a:pt x="0" y="2334294"/>
                </a:lnTo>
                <a:lnTo>
                  <a:pt x="0" y="0"/>
                </a:lnTo>
                <a:close/>
              </a:path>
            </a:pathLst>
          </a:custGeom>
          <a:blipFill>
            <a:blip r:embed="rId7"/>
            <a:stretch>
              <a:fillRect/>
            </a:stretch>
          </a:blipFill>
        </p:spPr>
      </p:sp>
      <p:sp>
        <p:nvSpPr>
          <p:cNvPr id="26" name="Freeform 26"/>
          <p:cNvSpPr/>
          <p:nvPr/>
        </p:nvSpPr>
        <p:spPr>
          <a:xfrm>
            <a:off x="-87451" y="8478613"/>
            <a:ext cx="3334609" cy="2261282"/>
          </a:xfrm>
          <a:custGeom>
            <a:avLst/>
            <a:gdLst/>
            <a:ahLst/>
            <a:cxnLst/>
            <a:rect l="l" t="t" r="r" b="b"/>
            <a:pathLst>
              <a:path w="3334609" h="2261282">
                <a:moveTo>
                  <a:pt x="0" y="0"/>
                </a:moveTo>
                <a:lnTo>
                  <a:pt x="3334609" y="0"/>
                </a:lnTo>
                <a:lnTo>
                  <a:pt x="3334609" y="2261282"/>
                </a:lnTo>
                <a:lnTo>
                  <a:pt x="0" y="2261282"/>
                </a:lnTo>
                <a:lnTo>
                  <a:pt x="0" y="0"/>
                </a:lnTo>
                <a:close/>
              </a:path>
            </a:pathLst>
          </a:custGeom>
          <a:blipFill>
            <a:blip r:embed="rId3"/>
            <a:stretch>
              <a:fillRect/>
            </a:stretch>
          </a:blipFill>
        </p:spPr>
      </p:sp>
      <p:sp>
        <p:nvSpPr>
          <p:cNvPr id="27" name="Freeform 27"/>
          <p:cNvSpPr/>
          <p:nvPr/>
        </p:nvSpPr>
        <p:spPr>
          <a:xfrm>
            <a:off x="7212441" y="1630545"/>
            <a:ext cx="1487915" cy="9468836"/>
          </a:xfrm>
          <a:custGeom>
            <a:avLst/>
            <a:gdLst/>
            <a:ahLst/>
            <a:cxnLst/>
            <a:rect l="l" t="t" r="r" b="b"/>
            <a:pathLst>
              <a:path w="1487915" h="9468836">
                <a:moveTo>
                  <a:pt x="0" y="0"/>
                </a:moveTo>
                <a:lnTo>
                  <a:pt x="1487915" y="0"/>
                </a:lnTo>
                <a:lnTo>
                  <a:pt x="1487915" y="9468836"/>
                </a:lnTo>
                <a:lnTo>
                  <a:pt x="0" y="9468836"/>
                </a:lnTo>
                <a:lnTo>
                  <a:pt x="0" y="0"/>
                </a:lnTo>
                <a:close/>
              </a:path>
            </a:pathLst>
          </a:custGeom>
          <a:blipFill>
            <a:blip r:embed="rId9"/>
            <a:stretch>
              <a:fillRect l="-382276"/>
            </a:stretch>
          </a:blipFill>
        </p:spPr>
      </p:sp>
      <p:sp>
        <p:nvSpPr>
          <p:cNvPr id="28" name="Freeform 28"/>
          <p:cNvSpPr/>
          <p:nvPr/>
        </p:nvSpPr>
        <p:spPr>
          <a:xfrm>
            <a:off x="7956399" y="1655531"/>
            <a:ext cx="1487915" cy="9468836"/>
          </a:xfrm>
          <a:custGeom>
            <a:avLst/>
            <a:gdLst/>
            <a:ahLst/>
            <a:cxnLst/>
            <a:rect l="l" t="t" r="r" b="b"/>
            <a:pathLst>
              <a:path w="1487915" h="9468836">
                <a:moveTo>
                  <a:pt x="0" y="0"/>
                </a:moveTo>
                <a:lnTo>
                  <a:pt x="1487915" y="0"/>
                </a:lnTo>
                <a:lnTo>
                  <a:pt x="1487915" y="9468836"/>
                </a:lnTo>
                <a:lnTo>
                  <a:pt x="0" y="9468836"/>
                </a:lnTo>
                <a:lnTo>
                  <a:pt x="0" y="0"/>
                </a:lnTo>
                <a:close/>
              </a:path>
            </a:pathLst>
          </a:custGeom>
          <a:blipFill>
            <a:blip r:embed="rId9"/>
            <a:stretch>
              <a:fillRect l="-382276"/>
            </a:stretch>
          </a:blipFill>
        </p:spPr>
      </p:sp>
      <p:sp>
        <p:nvSpPr>
          <p:cNvPr id="29" name="Freeform 29"/>
          <p:cNvSpPr/>
          <p:nvPr/>
        </p:nvSpPr>
        <p:spPr>
          <a:xfrm>
            <a:off x="-105269" y="5571046"/>
            <a:ext cx="4044087" cy="2477003"/>
          </a:xfrm>
          <a:custGeom>
            <a:avLst/>
            <a:gdLst/>
            <a:ahLst/>
            <a:cxnLst/>
            <a:rect l="l" t="t" r="r" b="b"/>
            <a:pathLst>
              <a:path w="4044087" h="2477003">
                <a:moveTo>
                  <a:pt x="0" y="0"/>
                </a:moveTo>
                <a:lnTo>
                  <a:pt x="4044086" y="0"/>
                </a:lnTo>
                <a:lnTo>
                  <a:pt x="4044086" y="2477003"/>
                </a:lnTo>
                <a:lnTo>
                  <a:pt x="0" y="2477003"/>
                </a:lnTo>
                <a:lnTo>
                  <a:pt x="0" y="0"/>
                </a:lnTo>
                <a:close/>
              </a:path>
            </a:pathLst>
          </a:custGeom>
          <a:blipFill>
            <a:blip r:embed="rId18"/>
            <a:stretch>
              <a:fillRect/>
            </a:stretch>
          </a:blipFill>
        </p:spPr>
      </p:sp>
      <p:sp>
        <p:nvSpPr>
          <p:cNvPr id="30" name="Freeform 30"/>
          <p:cNvSpPr/>
          <p:nvPr/>
        </p:nvSpPr>
        <p:spPr>
          <a:xfrm>
            <a:off x="1864437" y="5925410"/>
            <a:ext cx="4044087" cy="2477003"/>
          </a:xfrm>
          <a:custGeom>
            <a:avLst/>
            <a:gdLst/>
            <a:ahLst/>
            <a:cxnLst/>
            <a:rect l="l" t="t" r="r" b="b"/>
            <a:pathLst>
              <a:path w="4044087" h="2477003">
                <a:moveTo>
                  <a:pt x="0" y="0"/>
                </a:moveTo>
                <a:lnTo>
                  <a:pt x="4044087" y="0"/>
                </a:lnTo>
                <a:lnTo>
                  <a:pt x="4044087" y="2477003"/>
                </a:lnTo>
                <a:lnTo>
                  <a:pt x="0" y="2477003"/>
                </a:lnTo>
                <a:lnTo>
                  <a:pt x="0" y="0"/>
                </a:lnTo>
                <a:close/>
              </a:path>
            </a:pathLst>
          </a:custGeom>
          <a:blipFill>
            <a:blip r:embed="rId18"/>
            <a:stretch>
              <a:fillRect/>
            </a:stretch>
          </a:blipFill>
        </p:spPr>
      </p:sp>
      <p:sp>
        <p:nvSpPr>
          <p:cNvPr id="31" name="Freeform 31"/>
          <p:cNvSpPr/>
          <p:nvPr/>
        </p:nvSpPr>
        <p:spPr>
          <a:xfrm>
            <a:off x="4632646" y="8235237"/>
            <a:ext cx="4044087" cy="2477003"/>
          </a:xfrm>
          <a:custGeom>
            <a:avLst/>
            <a:gdLst/>
            <a:ahLst/>
            <a:cxnLst/>
            <a:rect l="l" t="t" r="r" b="b"/>
            <a:pathLst>
              <a:path w="4044087" h="2477003">
                <a:moveTo>
                  <a:pt x="0" y="0"/>
                </a:moveTo>
                <a:lnTo>
                  <a:pt x="4044086" y="0"/>
                </a:lnTo>
                <a:lnTo>
                  <a:pt x="4044086" y="2477003"/>
                </a:lnTo>
                <a:lnTo>
                  <a:pt x="0" y="2477003"/>
                </a:lnTo>
                <a:lnTo>
                  <a:pt x="0" y="0"/>
                </a:lnTo>
                <a:close/>
              </a:path>
            </a:pathLst>
          </a:custGeom>
          <a:blipFill>
            <a:blip r:embed="rId18"/>
            <a:stretch>
              <a:fillRect/>
            </a:stretch>
          </a:blipFill>
        </p:spPr>
      </p:sp>
      <p:sp>
        <p:nvSpPr>
          <p:cNvPr id="32" name="Freeform 32"/>
          <p:cNvSpPr/>
          <p:nvPr/>
        </p:nvSpPr>
        <p:spPr>
          <a:xfrm>
            <a:off x="1695510" y="7269838"/>
            <a:ext cx="3329723" cy="2257969"/>
          </a:xfrm>
          <a:custGeom>
            <a:avLst/>
            <a:gdLst/>
            <a:ahLst/>
            <a:cxnLst/>
            <a:rect l="l" t="t" r="r" b="b"/>
            <a:pathLst>
              <a:path w="3329723" h="2257969">
                <a:moveTo>
                  <a:pt x="0" y="0"/>
                </a:moveTo>
                <a:lnTo>
                  <a:pt x="3329723" y="0"/>
                </a:lnTo>
                <a:lnTo>
                  <a:pt x="3329723" y="2257969"/>
                </a:lnTo>
                <a:lnTo>
                  <a:pt x="0" y="2257969"/>
                </a:lnTo>
                <a:lnTo>
                  <a:pt x="0" y="0"/>
                </a:lnTo>
                <a:close/>
              </a:path>
            </a:pathLst>
          </a:custGeom>
          <a:blipFill>
            <a:blip r:embed="rId3"/>
            <a:stretch>
              <a:fillRect/>
            </a:stretch>
          </a:blipFill>
        </p:spPr>
      </p:sp>
      <p:sp>
        <p:nvSpPr>
          <p:cNvPr id="33" name="Freeform 33"/>
          <p:cNvSpPr/>
          <p:nvPr/>
        </p:nvSpPr>
        <p:spPr>
          <a:xfrm>
            <a:off x="3965242" y="9057951"/>
            <a:ext cx="3281961" cy="2225580"/>
          </a:xfrm>
          <a:custGeom>
            <a:avLst/>
            <a:gdLst/>
            <a:ahLst/>
            <a:cxnLst/>
            <a:rect l="l" t="t" r="r" b="b"/>
            <a:pathLst>
              <a:path w="3281961" h="2225580">
                <a:moveTo>
                  <a:pt x="0" y="0"/>
                </a:moveTo>
                <a:lnTo>
                  <a:pt x="3281960" y="0"/>
                </a:lnTo>
                <a:lnTo>
                  <a:pt x="3281960" y="2225579"/>
                </a:lnTo>
                <a:lnTo>
                  <a:pt x="0" y="2225579"/>
                </a:lnTo>
                <a:lnTo>
                  <a:pt x="0" y="0"/>
                </a:lnTo>
                <a:close/>
              </a:path>
            </a:pathLst>
          </a:custGeom>
          <a:blipFill>
            <a:blip r:embed="rId3"/>
            <a:stretch>
              <a:fillRect/>
            </a:stretch>
          </a:blipFill>
        </p:spPr>
      </p:sp>
      <p:sp>
        <p:nvSpPr>
          <p:cNvPr id="34" name="Freeform 34"/>
          <p:cNvSpPr/>
          <p:nvPr/>
        </p:nvSpPr>
        <p:spPr>
          <a:xfrm>
            <a:off x="8824028" y="3280435"/>
            <a:ext cx="1145154" cy="2207526"/>
          </a:xfrm>
          <a:custGeom>
            <a:avLst/>
            <a:gdLst/>
            <a:ahLst/>
            <a:cxnLst/>
            <a:rect l="l" t="t" r="r" b="b"/>
            <a:pathLst>
              <a:path w="1145154" h="2207526">
                <a:moveTo>
                  <a:pt x="0" y="0"/>
                </a:moveTo>
                <a:lnTo>
                  <a:pt x="1145154" y="0"/>
                </a:lnTo>
                <a:lnTo>
                  <a:pt x="1145154" y="2207525"/>
                </a:lnTo>
                <a:lnTo>
                  <a:pt x="0" y="2207525"/>
                </a:lnTo>
                <a:lnTo>
                  <a:pt x="0" y="0"/>
                </a:lnTo>
                <a:close/>
              </a:path>
            </a:pathLst>
          </a:custGeom>
          <a:blipFill>
            <a:blip r:embed="rId19"/>
            <a:stretch>
              <a:fillRect/>
            </a:stretch>
          </a:blipFill>
        </p:spPr>
      </p:sp>
      <p:sp>
        <p:nvSpPr>
          <p:cNvPr id="35" name="Freeform 35"/>
          <p:cNvSpPr/>
          <p:nvPr/>
        </p:nvSpPr>
        <p:spPr>
          <a:xfrm>
            <a:off x="17015733" y="2665499"/>
            <a:ext cx="1358361" cy="1001791"/>
          </a:xfrm>
          <a:custGeom>
            <a:avLst/>
            <a:gdLst/>
            <a:ahLst/>
            <a:cxnLst/>
            <a:rect l="l" t="t" r="r" b="b"/>
            <a:pathLst>
              <a:path w="1358361" h="1001791">
                <a:moveTo>
                  <a:pt x="0" y="0"/>
                </a:moveTo>
                <a:lnTo>
                  <a:pt x="1358361" y="0"/>
                </a:lnTo>
                <a:lnTo>
                  <a:pt x="1358361" y="1001791"/>
                </a:lnTo>
                <a:lnTo>
                  <a:pt x="0" y="1001791"/>
                </a:lnTo>
                <a:lnTo>
                  <a:pt x="0" y="0"/>
                </a:lnTo>
                <a:close/>
              </a:path>
            </a:pathLst>
          </a:custGeom>
          <a:blipFill>
            <a:blip r:embed="rId20"/>
            <a:stretch>
              <a:fillRect/>
            </a:stretch>
          </a:blipFill>
        </p:spPr>
      </p:sp>
      <p:sp>
        <p:nvSpPr>
          <p:cNvPr id="36" name="Freeform 36"/>
          <p:cNvSpPr/>
          <p:nvPr/>
        </p:nvSpPr>
        <p:spPr>
          <a:xfrm>
            <a:off x="16607959" y="2928064"/>
            <a:ext cx="1343912" cy="1108728"/>
          </a:xfrm>
          <a:custGeom>
            <a:avLst/>
            <a:gdLst/>
            <a:ahLst/>
            <a:cxnLst/>
            <a:rect l="l" t="t" r="r" b="b"/>
            <a:pathLst>
              <a:path w="1343912" h="1108728">
                <a:moveTo>
                  <a:pt x="0" y="0"/>
                </a:moveTo>
                <a:lnTo>
                  <a:pt x="1343913" y="0"/>
                </a:lnTo>
                <a:lnTo>
                  <a:pt x="1343913" y="1108728"/>
                </a:lnTo>
                <a:lnTo>
                  <a:pt x="0" y="1108728"/>
                </a:lnTo>
                <a:lnTo>
                  <a:pt x="0" y="0"/>
                </a:lnTo>
                <a:close/>
              </a:path>
            </a:pathLst>
          </a:custGeom>
          <a:blipFill>
            <a:blip r:embed="rId21"/>
            <a:stretch>
              <a:fillRect/>
            </a:stretch>
          </a:blipFill>
        </p:spPr>
      </p:sp>
      <p:sp>
        <p:nvSpPr>
          <p:cNvPr id="37" name="Freeform 37"/>
          <p:cNvSpPr/>
          <p:nvPr/>
        </p:nvSpPr>
        <p:spPr>
          <a:xfrm rot="-2091126">
            <a:off x="16787159" y="3676390"/>
            <a:ext cx="1689243" cy="2689343"/>
          </a:xfrm>
          <a:custGeom>
            <a:avLst/>
            <a:gdLst/>
            <a:ahLst/>
            <a:cxnLst/>
            <a:rect l="l" t="t" r="r" b="b"/>
            <a:pathLst>
              <a:path w="1689243" h="2689343">
                <a:moveTo>
                  <a:pt x="0" y="0"/>
                </a:moveTo>
                <a:lnTo>
                  <a:pt x="1689243" y="0"/>
                </a:lnTo>
                <a:lnTo>
                  <a:pt x="1689243" y="2689343"/>
                </a:lnTo>
                <a:lnTo>
                  <a:pt x="0" y="2689343"/>
                </a:lnTo>
                <a:lnTo>
                  <a:pt x="0" y="0"/>
                </a:lnTo>
                <a:close/>
              </a:path>
            </a:pathLst>
          </a:custGeom>
          <a:blipFill>
            <a:blip r:embed="rId22"/>
            <a:stretch>
              <a:fillRect/>
            </a:stretch>
          </a:blipFill>
        </p:spPr>
      </p:sp>
      <p:sp>
        <p:nvSpPr>
          <p:cNvPr id="38" name="Freeform 38"/>
          <p:cNvSpPr/>
          <p:nvPr/>
        </p:nvSpPr>
        <p:spPr>
          <a:xfrm>
            <a:off x="16643757" y="5309598"/>
            <a:ext cx="2250989" cy="1463143"/>
          </a:xfrm>
          <a:custGeom>
            <a:avLst/>
            <a:gdLst/>
            <a:ahLst/>
            <a:cxnLst/>
            <a:rect l="l" t="t" r="r" b="b"/>
            <a:pathLst>
              <a:path w="2250989" h="1463143">
                <a:moveTo>
                  <a:pt x="0" y="0"/>
                </a:moveTo>
                <a:lnTo>
                  <a:pt x="2250989" y="0"/>
                </a:lnTo>
                <a:lnTo>
                  <a:pt x="2250989" y="1463143"/>
                </a:lnTo>
                <a:lnTo>
                  <a:pt x="0" y="1463143"/>
                </a:lnTo>
                <a:lnTo>
                  <a:pt x="0" y="0"/>
                </a:lnTo>
                <a:close/>
              </a:path>
            </a:pathLst>
          </a:custGeom>
          <a:blipFill>
            <a:blip r:embed="rId23"/>
            <a:stretch>
              <a:fillRect/>
            </a:stretch>
          </a:blipFill>
        </p:spPr>
      </p:sp>
      <p:sp>
        <p:nvSpPr>
          <p:cNvPr id="39" name="Freeform 39"/>
          <p:cNvSpPr/>
          <p:nvPr/>
        </p:nvSpPr>
        <p:spPr>
          <a:xfrm>
            <a:off x="15944758" y="5758753"/>
            <a:ext cx="2250989" cy="1463143"/>
          </a:xfrm>
          <a:custGeom>
            <a:avLst/>
            <a:gdLst/>
            <a:ahLst/>
            <a:cxnLst/>
            <a:rect l="l" t="t" r="r" b="b"/>
            <a:pathLst>
              <a:path w="2250989" h="1463143">
                <a:moveTo>
                  <a:pt x="0" y="0"/>
                </a:moveTo>
                <a:lnTo>
                  <a:pt x="2250989" y="0"/>
                </a:lnTo>
                <a:lnTo>
                  <a:pt x="2250989" y="1463143"/>
                </a:lnTo>
                <a:lnTo>
                  <a:pt x="0" y="1463143"/>
                </a:lnTo>
                <a:lnTo>
                  <a:pt x="0" y="0"/>
                </a:lnTo>
                <a:close/>
              </a:path>
            </a:pathLst>
          </a:custGeom>
          <a:blipFill>
            <a:blip r:embed="rId23"/>
            <a:stretch>
              <a:fillRect/>
            </a:stretch>
          </a:blipFill>
        </p:spPr>
      </p:sp>
      <p:sp>
        <p:nvSpPr>
          <p:cNvPr id="40" name="Freeform 40"/>
          <p:cNvSpPr/>
          <p:nvPr/>
        </p:nvSpPr>
        <p:spPr>
          <a:xfrm>
            <a:off x="16198108" y="6584153"/>
            <a:ext cx="2224828" cy="1209750"/>
          </a:xfrm>
          <a:custGeom>
            <a:avLst/>
            <a:gdLst/>
            <a:ahLst/>
            <a:cxnLst/>
            <a:rect l="l" t="t" r="r" b="b"/>
            <a:pathLst>
              <a:path w="2224828" h="1209750">
                <a:moveTo>
                  <a:pt x="0" y="0"/>
                </a:moveTo>
                <a:lnTo>
                  <a:pt x="2224828" y="0"/>
                </a:lnTo>
                <a:lnTo>
                  <a:pt x="2224828" y="1209751"/>
                </a:lnTo>
                <a:lnTo>
                  <a:pt x="0" y="1209751"/>
                </a:lnTo>
                <a:lnTo>
                  <a:pt x="0" y="0"/>
                </a:lnTo>
                <a:close/>
              </a:path>
            </a:pathLst>
          </a:custGeom>
          <a:blipFill>
            <a:blip r:embed="rId17"/>
            <a:stretch>
              <a:fillRect/>
            </a:stretch>
          </a:blipFill>
        </p:spPr>
      </p:sp>
      <p:sp>
        <p:nvSpPr>
          <p:cNvPr id="41" name="Freeform 41"/>
          <p:cNvSpPr/>
          <p:nvPr/>
        </p:nvSpPr>
        <p:spPr>
          <a:xfrm>
            <a:off x="13516779" y="5474111"/>
            <a:ext cx="2224828" cy="1209750"/>
          </a:xfrm>
          <a:custGeom>
            <a:avLst/>
            <a:gdLst/>
            <a:ahLst/>
            <a:cxnLst/>
            <a:rect l="l" t="t" r="r" b="b"/>
            <a:pathLst>
              <a:path w="2224828" h="1209750">
                <a:moveTo>
                  <a:pt x="0" y="0"/>
                </a:moveTo>
                <a:lnTo>
                  <a:pt x="2224829" y="0"/>
                </a:lnTo>
                <a:lnTo>
                  <a:pt x="2224829" y="1209751"/>
                </a:lnTo>
                <a:lnTo>
                  <a:pt x="0" y="1209751"/>
                </a:lnTo>
                <a:lnTo>
                  <a:pt x="0" y="0"/>
                </a:lnTo>
                <a:close/>
              </a:path>
            </a:pathLst>
          </a:custGeom>
          <a:blipFill>
            <a:blip r:embed="rId17"/>
            <a:stretch>
              <a:fillRect/>
            </a:stretch>
          </a:blipFill>
        </p:spPr>
      </p:sp>
      <p:sp>
        <p:nvSpPr>
          <p:cNvPr id="42" name="Freeform 42"/>
          <p:cNvSpPr/>
          <p:nvPr/>
        </p:nvSpPr>
        <p:spPr>
          <a:xfrm rot="-198435">
            <a:off x="11846305" y="5512841"/>
            <a:ext cx="2266042" cy="2081926"/>
          </a:xfrm>
          <a:custGeom>
            <a:avLst/>
            <a:gdLst/>
            <a:ahLst/>
            <a:cxnLst/>
            <a:rect l="l" t="t" r="r" b="b"/>
            <a:pathLst>
              <a:path w="2266042" h="2081926">
                <a:moveTo>
                  <a:pt x="0" y="0"/>
                </a:moveTo>
                <a:lnTo>
                  <a:pt x="2266042" y="0"/>
                </a:lnTo>
                <a:lnTo>
                  <a:pt x="2266042" y="2081926"/>
                </a:lnTo>
                <a:lnTo>
                  <a:pt x="0" y="2081926"/>
                </a:lnTo>
                <a:lnTo>
                  <a:pt x="0" y="0"/>
                </a:lnTo>
                <a:close/>
              </a:path>
            </a:pathLst>
          </a:custGeom>
          <a:blipFill>
            <a:blip r:embed="rId24"/>
            <a:stretch>
              <a:fillRect/>
            </a:stretch>
          </a:blipFill>
        </p:spPr>
      </p:sp>
      <p:sp>
        <p:nvSpPr>
          <p:cNvPr id="43" name="Freeform 43"/>
          <p:cNvSpPr/>
          <p:nvPr/>
        </p:nvSpPr>
        <p:spPr>
          <a:xfrm rot="633263">
            <a:off x="11154779" y="5888808"/>
            <a:ext cx="1641605" cy="2398692"/>
          </a:xfrm>
          <a:custGeom>
            <a:avLst/>
            <a:gdLst/>
            <a:ahLst/>
            <a:cxnLst/>
            <a:rect l="l" t="t" r="r" b="b"/>
            <a:pathLst>
              <a:path w="1641605" h="2398692">
                <a:moveTo>
                  <a:pt x="0" y="0"/>
                </a:moveTo>
                <a:lnTo>
                  <a:pt x="1641605" y="0"/>
                </a:lnTo>
                <a:lnTo>
                  <a:pt x="1641605" y="2398692"/>
                </a:lnTo>
                <a:lnTo>
                  <a:pt x="0" y="2398692"/>
                </a:lnTo>
                <a:lnTo>
                  <a:pt x="0" y="0"/>
                </a:lnTo>
                <a:close/>
              </a:path>
            </a:pathLst>
          </a:custGeom>
          <a:blipFill>
            <a:blip r:embed="rId2"/>
            <a:stretch>
              <a:fillRect/>
            </a:stretch>
          </a:blipFill>
        </p:spPr>
      </p:sp>
      <p:sp>
        <p:nvSpPr>
          <p:cNvPr id="44" name="Freeform 44"/>
          <p:cNvSpPr/>
          <p:nvPr/>
        </p:nvSpPr>
        <p:spPr>
          <a:xfrm>
            <a:off x="12140604" y="6224042"/>
            <a:ext cx="2224828" cy="1209750"/>
          </a:xfrm>
          <a:custGeom>
            <a:avLst/>
            <a:gdLst/>
            <a:ahLst/>
            <a:cxnLst/>
            <a:rect l="l" t="t" r="r" b="b"/>
            <a:pathLst>
              <a:path w="2224828" h="1209750">
                <a:moveTo>
                  <a:pt x="0" y="0"/>
                </a:moveTo>
                <a:lnTo>
                  <a:pt x="2224828" y="0"/>
                </a:lnTo>
                <a:lnTo>
                  <a:pt x="2224828" y="1209751"/>
                </a:lnTo>
                <a:lnTo>
                  <a:pt x="0" y="1209751"/>
                </a:lnTo>
                <a:lnTo>
                  <a:pt x="0" y="0"/>
                </a:lnTo>
                <a:close/>
              </a:path>
            </a:pathLst>
          </a:custGeom>
          <a:blipFill>
            <a:blip r:embed="rId17"/>
            <a:stretch>
              <a:fillRect/>
            </a:stretch>
          </a:blipFill>
        </p:spPr>
      </p:sp>
      <p:sp>
        <p:nvSpPr>
          <p:cNvPr id="45" name="Freeform 45"/>
          <p:cNvSpPr/>
          <p:nvPr/>
        </p:nvSpPr>
        <p:spPr>
          <a:xfrm>
            <a:off x="11611912" y="6921987"/>
            <a:ext cx="2009176" cy="1224341"/>
          </a:xfrm>
          <a:custGeom>
            <a:avLst/>
            <a:gdLst/>
            <a:ahLst/>
            <a:cxnLst/>
            <a:rect l="l" t="t" r="r" b="b"/>
            <a:pathLst>
              <a:path w="2009176" h="1224341">
                <a:moveTo>
                  <a:pt x="0" y="0"/>
                </a:moveTo>
                <a:lnTo>
                  <a:pt x="2009176" y="0"/>
                </a:lnTo>
                <a:lnTo>
                  <a:pt x="2009176" y="1224341"/>
                </a:lnTo>
                <a:lnTo>
                  <a:pt x="0" y="1224341"/>
                </a:lnTo>
                <a:lnTo>
                  <a:pt x="0" y="0"/>
                </a:lnTo>
                <a:close/>
              </a:path>
            </a:pathLst>
          </a:custGeom>
          <a:blipFill>
            <a:blip r:embed="rId15"/>
            <a:stretch>
              <a:fillRect/>
            </a:stretch>
          </a:blipFill>
        </p:spPr>
      </p:sp>
      <p:sp>
        <p:nvSpPr>
          <p:cNvPr id="46" name="Freeform 46"/>
          <p:cNvSpPr/>
          <p:nvPr/>
        </p:nvSpPr>
        <p:spPr>
          <a:xfrm>
            <a:off x="12216626" y="7609359"/>
            <a:ext cx="2009176" cy="1224341"/>
          </a:xfrm>
          <a:custGeom>
            <a:avLst/>
            <a:gdLst/>
            <a:ahLst/>
            <a:cxnLst/>
            <a:rect l="l" t="t" r="r" b="b"/>
            <a:pathLst>
              <a:path w="2009176" h="1224341">
                <a:moveTo>
                  <a:pt x="0" y="0"/>
                </a:moveTo>
                <a:lnTo>
                  <a:pt x="2009176" y="0"/>
                </a:lnTo>
                <a:lnTo>
                  <a:pt x="2009176" y="1224342"/>
                </a:lnTo>
                <a:lnTo>
                  <a:pt x="0" y="1224342"/>
                </a:lnTo>
                <a:lnTo>
                  <a:pt x="0" y="0"/>
                </a:lnTo>
                <a:close/>
              </a:path>
            </a:pathLst>
          </a:custGeom>
          <a:blipFill>
            <a:blip r:embed="rId15"/>
            <a:stretch>
              <a:fillRect/>
            </a:stretch>
          </a:blipFill>
        </p:spPr>
      </p:sp>
      <p:sp>
        <p:nvSpPr>
          <p:cNvPr id="47" name="Freeform 47"/>
          <p:cNvSpPr/>
          <p:nvPr/>
        </p:nvSpPr>
        <p:spPr>
          <a:xfrm>
            <a:off x="12717372" y="7088154"/>
            <a:ext cx="2009176" cy="1224341"/>
          </a:xfrm>
          <a:custGeom>
            <a:avLst/>
            <a:gdLst/>
            <a:ahLst/>
            <a:cxnLst/>
            <a:rect l="l" t="t" r="r" b="b"/>
            <a:pathLst>
              <a:path w="2009176" h="1224341">
                <a:moveTo>
                  <a:pt x="0" y="0"/>
                </a:moveTo>
                <a:lnTo>
                  <a:pt x="2009175" y="0"/>
                </a:lnTo>
                <a:lnTo>
                  <a:pt x="2009175" y="1224341"/>
                </a:lnTo>
                <a:lnTo>
                  <a:pt x="0" y="1224341"/>
                </a:lnTo>
                <a:lnTo>
                  <a:pt x="0" y="0"/>
                </a:lnTo>
                <a:close/>
              </a:path>
            </a:pathLst>
          </a:custGeom>
          <a:blipFill>
            <a:blip r:embed="rId15"/>
            <a:stretch>
              <a:fillRect/>
            </a:stretch>
          </a:blipFill>
        </p:spPr>
      </p:sp>
      <p:sp>
        <p:nvSpPr>
          <p:cNvPr id="48" name="Freeform 48"/>
          <p:cNvSpPr/>
          <p:nvPr/>
        </p:nvSpPr>
        <p:spPr>
          <a:xfrm rot="1147978">
            <a:off x="13297451" y="6970445"/>
            <a:ext cx="2712932" cy="2111000"/>
          </a:xfrm>
          <a:custGeom>
            <a:avLst/>
            <a:gdLst/>
            <a:ahLst/>
            <a:cxnLst/>
            <a:rect l="l" t="t" r="r" b="b"/>
            <a:pathLst>
              <a:path w="2712932" h="2111000">
                <a:moveTo>
                  <a:pt x="0" y="0"/>
                </a:moveTo>
                <a:lnTo>
                  <a:pt x="2712931" y="0"/>
                </a:lnTo>
                <a:lnTo>
                  <a:pt x="2712931" y="2111000"/>
                </a:lnTo>
                <a:lnTo>
                  <a:pt x="0" y="2111000"/>
                </a:lnTo>
                <a:lnTo>
                  <a:pt x="0" y="0"/>
                </a:lnTo>
                <a:close/>
              </a:path>
            </a:pathLst>
          </a:custGeom>
          <a:blipFill>
            <a:blip r:embed="rId16"/>
            <a:stretch>
              <a:fillRect/>
            </a:stretch>
          </a:blipFill>
        </p:spPr>
      </p:sp>
      <p:sp>
        <p:nvSpPr>
          <p:cNvPr id="49" name="Freeform 49"/>
          <p:cNvSpPr/>
          <p:nvPr/>
        </p:nvSpPr>
        <p:spPr>
          <a:xfrm>
            <a:off x="11217975" y="7752234"/>
            <a:ext cx="2119898" cy="1656171"/>
          </a:xfrm>
          <a:custGeom>
            <a:avLst/>
            <a:gdLst/>
            <a:ahLst/>
            <a:cxnLst/>
            <a:rect l="l" t="t" r="r" b="b"/>
            <a:pathLst>
              <a:path w="2119898" h="1656171">
                <a:moveTo>
                  <a:pt x="0" y="0"/>
                </a:moveTo>
                <a:lnTo>
                  <a:pt x="2119899" y="0"/>
                </a:lnTo>
                <a:lnTo>
                  <a:pt x="2119899" y="1656171"/>
                </a:lnTo>
                <a:lnTo>
                  <a:pt x="0" y="1656171"/>
                </a:lnTo>
                <a:lnTo>
                  <a:pt x="0" y="0"/>
                </a:lnTo>
                <a:close/>
              </a:path>
            </a:pathLst>
          </a:custGeom>
          <a:blipFill>
            <a:blip r:embed="rId12"/>
            <a:stretch>
              <a:fillRect/>
            </a:stretch>
          </a:blipFill>
        </p:spPr>
      </p:sp>
      <p:sp>
        <p:nvSpPr>
          <p:cNvPr id="50" name="Freeform 50"/>
          <p:cNvSpPr/>
          <p:nvPr/>
        </p:nvSpPr>
        <p:spPr>
          <a:xfrm>
            <a:off x="16840319" y="8437366"/>
            <a:ext cx="2655101" cy="1393928"/>
          </a:xfrm>
          <a:custGeom>
            <a:avLst/>
            <a:gdLst/>
            <a:ahLst/>
            <a:cxnLst/>
            <a:rect l="l" t="t" r="r" b="b"/>
            <a:pathLst>
              <a:path w="2655101" h="1393928">
                <a:moveTo>
                  <a:pt x="0" y="0"/>
                </a:moveTo>
                <a:lnTo>
                  <a:pt x="2655101" y="0"/>
                </a:lnTo>
                <a:lnTo>
                  <a:pt x="2655101" y="1393928"/>
                </a:lnTo>
                <a:lnTo>
                  <a:pt x="0" y="1393928"/>
                </a:lnTo>
                <a:lnTo>
                  <a:pt x="0" y="0"/>
                </a:lnTo>
                <a:close/>
              </a:path>
            </a:pathLst>
          </a:custGeom>
          <a:blipFill>
            <a:blip r:embed="rId25"/>
            <a:stretch>
              <a:fillRect/>
            </a:stretch>
          </a:blipFill>
        </p:spPr>
      </p:sp>
      <p:sp>
        <p:nvSpPr>
          <p:cNvPr id="51" name="Freeform 51"/>
          <p:cNvSpPr/>
          <p:nvPr/>
        </p:nvSpPr>
        <p:spPr>
          <a:xfrm>
            <a:off x="15264027" y="8627256"/>
            <a:ext cx="2334310" cy="1765322"/>
          </a:xfrm>
          <a:custGeom>
            <a:avLst/>
            <a:gdLst/>
            <a:ahLst/>
            <a:cxnLst/>
            <a:rect l="l" t="t" r="r" b="b"/>
            <a:pathLst>
              <a:path w="2334310" h="1765322">
                <a:moveTo>
                  <a:pt x="0" y="0"/>
                </a:moveTo>
                <a:lnTo>
                  <a:pt x="2334310" y="0"/>
                </a:lnTo>
                <a:lnTo>
                  <a:pt x="2334310" y="1765321"/>
                </a:lnTo>
                <a:lnTo>
                  <a:pt x="0" y="1765321"/>
                </a:lnTo>
                <a:lnTo>
                  <a:pt x="0" y="0"/>
                </a:lnTo>
                <a:close/>
              </a:path>
            </a:pathLst>
          </a:custGeom>
          <a:blipFill>
            <a:blip r:embed="rId26"/>
            <a:stretch>
              <a:fillRect/>
            </a:stretch>
          </a:blipFill>
        </p:spPr>
      </p:sp>
      <p:sp>
        <p:nvSpPr>
          <p:cNvPr id="52" name="Freeform 52"/>
          <p:cNvSpPr/>
          <p:nvPr/>
        </p:nvSpPr>
        <p:spPr>
          <a:xfrm rot="714577">
            <a:off x="16519551" y="9451502"/>
            <a:ext cx="2655101" cy="1393928"/>
          </a:xfrm>
          <a:custGeom>
            <a:avLst/>
            <a:gdLst/>
            <a:ahLst/>
            <a:cxnLst/>
            <a:rect l="l" t="t" r="r" b="b"/>
            <a:pathLst>
              <a:path w="2655101" h="1393928">
                <a:moveTo>
                  <a:pt x="0" y="0"/>
                </a:moveTo>
                <a:lnTo>
                  <a:pt x="2655101" y="0"/>
                </a:lnTo>
                <a:lnTo>
                  <a:pt x="2655101" y="1393928"/>
                </a:lnTo>
                <a:lnTo>
                  <a:pt x="0" y="1393928"/>
                </a:lnTo>
                <a:lnTo>
                  <a:pt x="0" y="0"/>
                </a:lnTo>
                <a:close/>
              </a:path>
            </a:pathLst>
          </a:custGeom>
          <a:blipFill>
            <a:blip r:embed="rId25"/>
            <a:stretch>
              <a:fillRect/>
            </a:stretch>
          </a:blipFill>
        </p:spPr>
      </p:sp>
      <p:sp>
        <p:nvSpPr>
          <p:cNvPr id="53" name="Freeform 53"/>
          <p:cNvSpPr/>
          <p:nvPr/>
        </p:nvSpPr>
        <p:spPr>
          <a:xfrm rot="-382811">
            <a:off x="14685055" y="9195156"/>
            <a:ext cx="2339035" cy="1768895"/>
          </a:xfrm>
          <a:custGeom>
            <a:avLst/>
            <a:gdLst/>
            <a:ahLst/>
            <a:cxnLst/>
            <a:rect l="l" t="t" r="r" b="b"/>
            <a:pathLst>
              <a:path w="2339035" h="1768895">
                <a:moveTo>
                  <a:pt x="0" y="0"/>
                </a:moveTo>
                <a:lnTo>
                  <a:pt x="2339035" y="0"/>
                </a:lnTo>
                <a:lnTo>
                  <a:pt x="2339035" y="1768896"/>
                </a:lnTo>
                <a:lnTo>
                  <a:pt x="0" y="1768896"/>
                </a:lnTo>
                <a:lnTo>
                  <a:pt x="0" y="0"/>
                </a:lnTo>
                <a:close/>
              </a:path>
            </a:pathLst>
          </a:custGeom>
          <a:blipFill>
            <a:blip r:embed="rId26"/>
            <a:stretch>
              <a:fillRect/>
            </a:stretch>
          </a:blipFill>
        </p:spPr>
      </p:sp>
      <p:sp>
        <p:nvSpPr>
          <p:cNvPr id="54" name="Freeform 54"/>
          <p:cNvSpPr/>
          <p:nvPr/>
        </p:nvSpPr>
        <p:spPr>
          <a:xfrm rot="439364">
            <a:off x="12712548" y="8673874"/>
            <a:ext cx="2524493" cy="1325359"/>
          </a:xfrm>
          <a:custGeom>
            <a:avLst/>
            <a:gdLst/>
            <a:ahLst/>
            <a:cxnLst/>
            <a:rect l="l" t="t" r="r" b="b"/>
            <a:pathLst>
              <a:path w="2524493" h="1325359">
                <a:moveTo>
                  <a:pt x="0" y="0"/>
                </a:moveTo>
                <a:lnTo>
                  <a:pt x="2524492" y="0"/>
                </a:lnTo>
                <a:lnTo>
                  <a:pt x="2524492" y="1325359"/>
                </a:lnTo>
                <a:lnTo>
                  <a:pt x="0" y="1325359"/>
                </a:lnTo>
                <a:lnTo>
                  <a:pt x="0" y="0"/>
                </a:lnTo>
                <a:close/>
              </a:path>
            </a:pathLst>
          </a:custGeom>
          <a:blipFill>
            <a:blip r:embed="rId25"/>
            <a:stretch>
              <a:fillRect/>
            </a:stretch>
          </a:blipFill>
        </p:spPr>
      </p:sp>
      <p:sp>
        <p:nvSpPr>
          <p:cNvPr id="55" name="Freeform 55"/>
          <p:cNvSpPr/>
          <p:nvPr/>
        </p:nvSpPr>
        <p:spPr>
          <a:xfrm rot="439364">
            <a:off x="13143081" y="9360655"/>
            <a:ext cx="2524493" cy="1325359"/>
          </a:xfrm>
          <a:custGeom>
            <a:avLst/>
            <a:gdLst/>
            <a:ahLst/>
            <a:cxnLst/>
            <a:rect l="l" t="t" r="r" b="b"/>
            <a:pathLst>
              <a:path w="2524493" h="1325359">
                <a:moveTo>
                  <a:pt x="0" y="0"/>
                </a:moveTo>
                <a:lnTo>
                  <a:pt x="2524492" y="0"/>
                </a:lnTo>
                <a:lnTo>
                  <a:pt x="2524492" y="1325358"/>
                </a:lnTo>
                <a:lnTo>
                  <a:pt x="0" y="1325358"/>
                </a:lnTo>
                <a:lnTo>
                  <a:pt x="0" y="0"/>
                </a:lnTo>
                <a:close/>
              </a:path>
            </a:pathLst>
          </a:custGeom>
          <a:blipFill>
            <a:blip r:embed="rId25"/>
            <a:stretch>
              <a:fillRect/>
            </a:stretch>
          </a:blipFill>
        </p:spPr>
      </p:sp>
      <p:sp>
        <p:nvSpPr>
          <p:cNvPr id="56" name="Freeform 56"/>
          <p:cNvSpPr/>
          <p:nvPr/>
        </p:nvSpPr>
        <p:spPr>
          <a:xfrm rot="348103">
            <a:off x="13524470" y="8346724"/>
            <a:ext cx="1959828" cy="1341257"/>
          </a:xfrm>
          <a:custGeom>
            <a:avLst/>
            <a:gdLst/>
            <a:ahLst/>
            <a:cxnLst/>
            <a:rect l="l" t="t" r="r" b="b"/>
            <a:pathLst>
              <a:path w="1959828" h="1341257">
                <a:moveTo>
                  <a:pt x="0" y="0"/>
                </a:moveTo>
                <a:lnTo>
                  <a:pt x="1959828" y="0"/>
                </a:lnTo>
                <a:lnTo>
                  <a:pt x="1959828" y="1341257"/>
                </a:lnTo>
                <a:lnTo>
                  <a:pt x="0" y="1341257"/>
                </a:lnTo>
                <a:lnTo>
                  <a:pt x="0" y="0"/>
                </a:lnTo>
                <a:close/>
              </a:path>
            </a:pathLst>
          </a:custGeom>
          <a:blipFill>
            <a:blip r:embed="rId27"/>
            <a:stretch>
              <a:fillRect/>
            </a:stretch>
          </a:blipFill>
        </p:spPr>
      </p:sp>
      <p:sp>
        <p:nvSpPr>
          <p:cNvPr id="57" name="Freeform 57"/>
          <p:cNvSpPr/>
          <p:nvPr/>
        </p:nvSpPr>
        <p:spPr>
          <a:xfrm>
            <a:off x="7813524" y="8501587"/>
            <a:ext cx="3270321" cy="1870215"/>
          </a:xfrm>
          <a:custGeom>
            <a:avLst/>
            <a:gdLst/>
            <a:ahLst/>
            <a:cxnLst/>
            <a:rect l="l" t="t" r="r" b="b"/>
            <a:pathLst>
              <a:path w="3270321" h="1870215">
                <a:moveTo>
                  <a:pt x="0" y="0"/>
                </a:moveTo>
                <a:lnTo>
                  <a:pt x="3270321" y="0"/>
                </a:lnTo>
                <a:lnTo>
                  <a:pt x="3270321" y="1870215"/>
                </a:lnTo>
                <a:lnTo>
                  <a:pt x="0" y="1870215"/>
                </a:lnTo>
                <a:lnTo>
                  <a:pt x="0" y="0"/>
                </a:lnTo>
                <a:close/>
              </a:path>
            </a:pathLst>
          </a:custGeom>
          <a:blipFill>
            <a:blip r:embed="rId28"/>
            <a:stretch>
              <a:fillRect/>
            </a:stretch>
          </a:blipFill>
        </p:spPr>
      </p:sp>
      <p:sp>
        <p:nvSpPr>
          <p:cNvPr id="58" name="Freeform 58"/>
          <p:cNvSpPr/>
          <p:nvPr/>
        </p:nvSpPr>
        <p:spPr>
          <a:xfrm>
            <a:off x="7956399" y="6978772"/>
            <a:ext cx="1665750" cy="2115238"/>
          </a:xfrm>
          <a:custGeom>
            <a:avLst/>
            <a:gdLst/>
            <a:ahLst/>
            <a:cxnLst/>
            <a:rect l="l" t="t" r="r" b="b"/>
            <a:pathLst>
              <a:path w="1665750" h="2115238">
                <a:moveTo>
                  <a:pt x="0" y="0"/>
                </a:moveTo>
                <a:lnTo>
                  <a:pt x="1665749" y="0"/>
                </a:lnTo>
                <a:lnTo>
                  <a:pt x="1665749" y="2115238"/>
                </a:lnTo>
                <a:lnTo>
                  <a:pt x="0" y="2115238"/>
                </a:lnTo>
                <a:lnTo>
                  <a:pt x="0" y="0"/>
                </a:lnTo>
                <a:close/>
              </a:path>
            </a:pathLst>
          </a:custGeom>
          <a:blipFill>
            <a:blip r:embed="rId29"/>
            <a:stretch>
              <a:fillRect/>
            </a:stretch>
          </a:blipFill>
        </p:spPr>
      </p:sp>
      <p:sp>
        <p:nvSpPr>
          <p:cNvPr id="59" name="Freeform 59"/>
          <p:cNvSpPr/>
          <p:nvPr/>
        </p:nvSpPr>
        <p:spPr>
          <a:xfrm>
            <a:off x="9536538" y="7861296"/>
            <a:ext cx="1201890" cy="1772373"/>
          </a:xfrm>
          <a:custGeom>
            <a:avLst/>
            <a:gdLst/>
            <a:ahLst/>
            <a:cxnLst/>
            <a:rect l="l" t="t" r="r" b="b"/>
            <a:pathLst>
              <a:path w="1201890" h="1772373">
                <a:moveTo>
                  <a:pt x="0" y="0"/>
                </a:moveTo>
                <a:lnTo>
                  <a:pt x="1201890" y="0"/>
                </a:lnTo>
                <a:lnTo>
                  <a:pt x="1201890" y="1772373"/>
                </a:lnTo>
                <a:lnTo>
                  <a:pt x="0" y="1772373"/>
                </a:lnTo>
                <a:lnTo>
                  <a:pt x="0" y="0"/>
                </a:lnTo>
                <a:close/>
              </a:path>
            </a:pathLst>
          </a:custGeom>
          <a:blipFill>
            <a:blip r:embed="rId30"/>
            <a:stretch>
              <a:fillRect/>
            </a:stretch>
          </a:blipFill>
        </p:spPr>
      </p:sp>
      <p:sp>
        <p:nvSpPr>
          <p:cNvPr id="60" name="Freeform 60"/>
          <p:cNvSpPr/>
          <p:nvPr/>
        </p:nvSpPr>
        <p:spPr>
          <a:xfrm>
            <a:off x="10016085" y="6364963"/>
            <a:ext cx="1201890" cy="1772373"/>
          </a:xfrm>
          <a:custGeom>
            <a:avLst/>
            <a:gdLst/>
            <a:ahLst/>
            <a:cxnLst/>
            <a:rect l="l" t="t" r="r" b="b"/>
            <a:pathLst>
              <a:path w="1201890" h="1772373">
                <a:moveTo>
                  <a:pt x="0" y="0"/>
                </a:moveTo>
                <a:lnTo>
                  <a:pt x="1201890" y="0"/>
                </a:lnTo>
                <a:lnTo>
                  <a:pt x="1201890" y="1772373"/>
                </a:lnTo>
                <a:lnTo>
                  <a:pt x="0" y="1772373"/>
                </a:lnTo>
                <a:lnTo>
                  <a:pt x="0" y="0"/>
                </a:lnTo>
                <a:close/>
              </a:path>
            </a:pathLst>
          </a:custGeom>
          <a:blipFill>
            <a:blip r:embed="rId30"/>
            <a:stretch>
              <a:fillRect/>
            </a:stretch>
          </a:blipFill>
        </p:spPr>
      </p:sp>
      <p:sp>
        <p:nvSpPr>
          <p:cNvPr id="61" name="Freeform 61"/>
          <p:cNvSpPr/>
          <p:nvPr/>
        </p:nvSpPr>
        <p:spPr>
          <a:xfrm>
            <a:off x="9978707" y="4520976"/>
            <a:ext cx="1345044" cy="2162885"/>
          </a:xfrm>
          <a:custGeom>
            <a:avLst/>
            <a:gdLst/>
            <a:ahLst/>
            <a:cxnLst/>
            <a:rect l="l" t="t" r="r" b="b"/>
            <a:pathLst>
              <a:path w="1345044" h="2162885">
                <a:moveTo>
                  <a:pt x="0" y="0"/>
                </a:moveTo>
                <a:lnTo>
                  <a:pt x="1345044" y="0"/>
                </a:lnTo>
                <a:lnTo>
                  <a:pt x="1345044" y="2162886"/>
                </a:lnTo>
                <a:lnTo>
                  <a:pt x="0" y="2162886"/>
                </a:lnTo>
                <a:lnTo>
                  <a:pt x="0" y="0"/>
                </a:lnTo>
                <a:close/>
              </a:path>
            </a:pathLst>
          </a:custGeom>
          <a:blipFill>
            <a:blip r:embed="rId31"/>
            <a:stretch>
              <a:fillRect/>
            </a:stretch>
          </a:blipFill>
        </p:spPr>
      </p:sp>
      <p:sp>
        <p:nvSpPr>
          <p:cNvPr id="62" name="Freeform 62"/>
          <p:cNvSpPr/>
          <p:nvPr/>
        </p:nvSpPr>
        <p:spPr>
          <a:xfrm>
            <a:off x="8147730" y="5309598"/>
            <a:ext cx="1383398" cy="2224559"/>
          </a:xfrm>
          <a:custGeom>
            <a:avLst/>
            <a:gdLst/>
            <a:ahLst/>
            <a:cxnLst/>
            <a:rect l="l" t="t" r="r" b="b"/>
            <a:pathLst>
              <a:path w="1383398" h="2224559">
                <a:moveTo>
                  <a:pt x="0" y="0"/>
                </a:moveTo>
                <a:lnTo>
                  <a:pt x="1383398" y="0"/>
                </a:lnTo>
                <a:lnTo>
                  <a:pt x="1383398" y="2224559"/>
                </a:lnTo>
                <a:lnTo>
                  <a:pt x="0" y="2224559"/>
                </a:lnTo>
                <a:lnTo>
                  <a:pt x="0" y="0"/>
                </a:lnTo>
                <a:close/>
              </a:path>
            </a:pathLst>
          </a:custGeom>
          <a:blipFill>
            <a:blip r:embed="rId31"/>
            <a:stretch>
              <a:fillRect/>
            </a:stretch>
          </a:blipFill>
        </p:spPr>
      </p:sp>
      <p:sp>
        <p:nvSpPr>
          <p:cNvPr id="63" name="Freeform 63"/>
          <p:cNvSpPr/>
          <p:nvPr/>
        </p:nvSpPr>
        <p:spPr>
          <a:xfrm>
            <a:off x="8948006" y="6573500"/>
            <a:ext cx="1665750" cy="2115238"/>
          </a:xfrm>
          <a:custGeom>
            <a:avLst/>
            <a:gdLst/>
            <a:ahLst/>
            <a:cxnLst/>
            <a:rect l="l" t="t" r="r" b="b"/>
            <a:pathLst>
              <a:path w="1665750" h="2115238">
                <a:moveTo>
                  <a:pt x="0" y="0"/>
                </a:moveTo>
                <a:lnTo>
                  <a:pt x="1665750" y="0"/>
                </a:lnTo>
                <a:lnTo>
                  <a:pt x="1665750" y="2115238"/>
                </a:lnTo>
                <a:lnTo>
                  <a:pt x="0" y="2115238"/>
                </a:lnTo>
                <a:lnTo>
                  <a:pt x="0" y="0"/>
                </a:lnTo>
                <a:close/>
              </a:path>
            </a:pathLst>
          </a:custGeom>
          <a:blipFill>
            <a:blip r:embed="rId29"/>
            <a:stretch>
              <a:fillRect/>
            </a:stretch>
          </a:blipFill>
        </p:spPr>
      </p:sp>
      <p:sp>
        <p:nvSpPr>
          <p:cNvPr id="64" name="Freeform 64"/>
          <p:cNvSpPr/>
          <p:nvPr/>
        </p:nvSpPr>
        <p:spPr>
          <a:xfrm>
            <a:off x="15009152" y="1926658"/>
            <a:ext cx="3963739" cy="6394429"/>
          </a:xfrm>
          <a:custGeom>
            <a:avLst/>
            <a:gdLst/>
            <a:ahLst/>
            <a:cxnLst/>
            <a:rect l="l" t="t" r="r" b="b"/>
            <a:pathLst>
              <a:path w="3963739" h="6394429">
                <a:moveTo>
                  <a:pt x="0" y="0"/>
                </a:moveTo>
                <a:lnTo>
                  <a:pt x="3963739" y="0"/>
                </a:lnTo>
                <a:lnTo>
                  <a:pt x="3963739" y="6394429"/>
                </a:lnTo>
                <a:lnTo>
                  <a:pt x="0" y="6394429"/>
                </a:lnTo>
                <a:lnTo>
                  <a:pt x="0" y="0"/>
                </a:lnTo>
                <a:close/>
              </a:path>
            </a:pathLst>
          </a:custGeom>
          <a:blipFill>
            <a:blip r:embed="rId5"/>
            <a:stretch>
              <a:fillRect/>
            </a:stretch>
          </a:blipFill>
        </p:spPr>
      </p:sp>
      <p:sp>
        <p:nvSpPr>
          <p:cNvPr id="65" name="Freeform 65"/>
          <p:cNvSpPr/>
          <p:nvPr/>
        </p:nvSpPr>
        <p:spPr>
          <a:xfrm rot="-198435">
            <a:off x="13340776" y="2996264"/>
            <a:ext cx="2266042" cy="2081926"/>
          </a:xfrm>
          <a:custGeom>
            <a:avLst/>
            <a:gdLst/>
            <a:ahLst/>
            <a:cxnLst/>
            <a:rect l="l" t="t" r="r" b="b"/>
            <a:pathLst>
              <a:path w="2266042" h="2081926">
                <a:moveTo>
                  <a:pt x="0" y="0"/>
                </a:moveTo>
                <a:lnTo>
                  <a:pt x="2266042" y="0"/>
                </a:lnTo>
                <a:lnTo>
                  <a:pt x="2266042" y="2081927"/>
                </a:lnTo>
                <a:lnTo>
                  <a:pt x="0" y="2081927"/>
                </a:lnTo>
                <a:lnTo>
                  <a:pt x="0" y="0"/>
                </a:lnTo>
                <a:close/>
              </a:path>
            </a:pathLst>
          </a:custGeom>
          <a:blipFill>
            <a:blip r:embed="rId24"/>
            <a:stretch>
              <a:fillRect/>
            </a:stretch>
          </a:blipFill>
        </p:spPr>
      </p:sp>
      <p:sp>
        <p:nvSpPr>
          <p:cNvPr id="66" name="Freeform 66"/>
          <p:cNvSpPr/>
          <p:nvPr/>
        </p:nvSpPr>
        <p:spPr>
          <a:xfrm rot="286657">
            <a:off x="14097671" y="1064784"/>
            <a:ext cx="1293424" cy="1067075"/>
          </a:xfrm>
          <a:custGeom>
            <a:avLst/>
            <a:gdLst/>
            <a:ahLst/>
            <a:cxnLst/>
            <a:rect l="l" t="t" r="r" b="b"/>
            <a:pathLst>
              <a:path w="1293424" h="1067075">
                <a:moveTo>
                  <a:pt x="0" y="0"/>
                </a:moveTo>
                <a:lnTo>
                  <a:pt x="1293424" y="0"/>
                </a:lnTo>
                <a:lnTo>
                  <a:pt x="1293424" y="1067075"/>
                </a:lnTo>
                <a:lnTo>
                  <a:pt x="0" y="1067075"/>
                </a:lnTo>
                <a:lnTo>
                  <a:pt x="0" y="0"/>
                </a:lnTo>
                <a:close/>
              </a:path>
            </a:pathLst>
          </a:custGeom>
          <a:blipFill>
            <a:blip r:embed="rId8"/>
            <a:stretch>
              <a:fillRect/>
            </a:stretch>
          </a:blipFill>
        </p:spPr>
      </p:sp>
      <p:sp>
        <p:nvSpPr>
          <p:cNvPr id="67" name="Freeform 67"/>
          <p:cNvSpPr/>
          <p:nvPr/>
        </p:nvSpPr>
        <p:spPr>
          <a:xfrm>
            <a:off x="7200107" y="1717605"/>
            <a:ext cx="1409905" cy="1004557"/>
          </a:xfrm>
          <a:custGeom>
            <a:avLst/>
            <a:gdLst/>
            <a:ahLst/>
            <a:cxnLst/>
            <a:rect l="l" t="t" r="r" b="b"/>
            <a:pathLst>
              <a:path w="1409905" h="1004557">
                <a:moveTo>
                  <a:pt x="0" y="0"/>
                </a:moveTo>
                <a:lnTo>
                  <a:pt x="1409906" y="0"/>
                </a:lnTo>
                <a:lnTo>
                  <a:pt x="1409906" y="1004558"/>
                </a:lnTo>
                <a:lnTo>
                  <a:pt x="0" y="1004558"/>
                </a:lnTo>
                <a:lnTo>
                  <a:pt x="0" y="0"/>
                </a:lnTo>
                <a:close/>
              </a:path>
            </a:pathLst>
          </a:custGeom>
          <a:blipFill>
            <a:blip r:embed="rId32"/>
            <a:stretch>
              <a:fillRect/>
            </a:stretch>
          </a:blipFill>
        </p:spPr>
      </p:sp>
      <p:sp>
        <p:nvSpPr>
          <p:cNvPr id="68" name="Freeform 68"/>
          <p:cNvSpPr/>
          <p:nvPr/>
        </p:nvSpPr>
        <p:spPr>
          <a:xfrm>
            <a:off x="4694355" y="1111783"/>
            <a:ext cx="1429825" cy="1657768"/>
          </a:xfrm>
          <a:custGeom>
            <a:avLst/>
            <a:gdLst/>
            <a:ahLst/>
            <a:cxnLst/>
            <a:rect l="l" t="t" r="r" b="b"/>
            <a:pathLst>
              <a:path w="1429825" h="1657768">
                <a:moveTo>
                  <a:pt x="0" y="0"/>
                </a:moveTo>
                <a:lnTo>
                  <a:pt x="1429825" y="0"/>
                </a:lnTo>
                <a:lnTo>
                  <a:pt x="1429825" y="1657769"/>
                </a:lnTo>
                <a:lnTo>
                  <a:pt x="0" y="1657769"/>
                </a:lnTo>
                <a:lnTo>
                  <a:pt x="0" y="0"/>
                </a:lnTo>
                <a:close/>
              </a:path>
            </a:pathLst>
          </a:custGeom>
          <a:blipFill>
            <a:blip r:embed="rId33"/>
            <a:stretch>
              <a:fillRect/>
            </a:stretch>
          </a:blipFill>
        </p:spPr>
      </p:sp>
      <p:sp>
        <p:nvSpPr>
          <p:cNvPr id="69" name="Freeform 69"/>
          <p:cNvSpPr/>
          <p:nvPr/>
        </p:nvSpPr>
        <p:spPr>
          <a:xfrm>
            <a:off x="10688125" y="175234"/>
            <a:ext cx="1864272" cy="1695322"/>
          </a:xfrm>
          <a:custGeom>
            <a:avLst/>
            <a:gdLst/>
            <a:ahLst/>
            <a:cxnLst/>
            <a:rect l="l" t="t" r="r" b="b"/>
            <a:pathLst>
              <a:path w="1864272" h="1695322">
                <a:moveTo>
                  <a:pt x="0" y="0"/>
                </a:moveTo>
                <a:lnTo>
                  <a:pt x="1864272" y="0"/>
                </a:lnTo>
                <a:lnTo>
                  <a:pt x="1864272" y="1695322"/>
                </a:lnTo>
                <a:lnTo>
                  <a:pt x="0" y="1695322"/>
                </a:lnTo>
                <a:lnTo>
                  <a:pt x="0" y="0"/>
                </a:lnTo>
                <a:close/>
              </a:path>
            </a:pathLst>
          </a:custGeom>
          <a:blipFill>
            <a:blip r:embed="rId34"/>
            <a:stretch>
              <a:fillRect/>
            </a:stretch>
          </a:blipFill>
        </p:spPr>
      </p:sp>
      <p:sp>
        <p:nvSpPr>
          <p:cNvPr id="70" name="Freeform 70"/>
          <p:cNvSpPr/>
          <p:nvPr/>
        </p:nvSpPr>
        <p:spPr>
          <a:xfrm>
            <a:off x="1219592" y="3208877"/>
            <a:ext cx="1289690" cy="2990587"/>
          </a:xfrm>
          <a:custGeom>
            <a:avLst/>
            <a:gdLst/>
            <a:ahLst/>
            <a:cxnLst/>
            <a:rect l="l" t="t" r="r" b="b"/>
            <a:pathLst>
              <a:path w="1289690" h="2990587">
                <a:moveTo>
                  <a:pt x="0" y="0"/>
                </a:moveTo>
                <a:lnTo>
                  <a:pt x="1289690" y="0"/>
                </a:lnTo>
                <a:lnTo>
                  <a:pt x="1289690" y="2990586"/>
                </a:lnTo>
                <a:lnTo>
                  <a:pt x="0" y="2990586"/>
                </a:lnTo>
                <a:lnTo>
                  <a:pt x="0" y="0"/>
                </a:lnTo>
                <a:close/>
              </a:path>
            </a:pathLst>
          </a:custGeom>
          <a:blipFill>
            <a:blip r:embed="rId35"/>
            <a:stretch>
              <a:fillRect/>
            </a:stretch>
          </a:blipFill>
        </p:spPr>
      </p:sp>
      <p:sp>
        <p:nvSpPr>
          <p:cNvPr id="71" name="Freeform 71"/>
          <p:cNvSpPr/>
          <p:nvPr/>
        </p:nvSpPr>
        <p:spPr>
          <a:xfrm>
            <a:off x="10772002" y="6573500"/>
            <a:ext cx="1073327" cy="1231056"/>
          </a:xfrm>
          <a:custGeom>
            <a:avLst/>
            <a:gdLst/>
            <a:ahLst/>
            <a:cxnLst/>
            <a:rect l="l" t="t" r="r" b="b"/>
            <a:pathLst>
              <a:path w="1073327" h="1231056">
                <a:moveTo>
                  <a:pt x="0" y="0"/>
                </a:moveTo>
                <a:lnTo>
                  <a:pt x="1073327" y="0"/>
                </a:lnTo>
                <a:lnTo>
                  <a:pt x="1073327" y="1231056"/>
                </a:lnTo>
                <a:lnTo>
                  <a:pt x="0" y="1231056"/>
                </a:lnTo>
                <a:lnTo>
                  <a:pt x="0" y="0"/>
                </a:lnTo>
                <a:close/>
              </a:path>
            </a:pathLst>
          </a:custGeom>
          <a:blipFill>
            <a:blip r:embed="rId36"/>
            <a:stretch>
              <a:fillRect/>
            </a:stretch>
          </a:blipFill>
        </p:spPr>
      </p:sp>
      <p:sp>
        <p:nvSpPr>
          <p:cNvPr id="72" name="Freeform 72"/>
          <p:cNvSpPr/>
          <p:nvPr/>
        </p:nvSpPr>
        <p:spPr>
          <a:xfrm>
            <a:off x="7168364" y="409657"/>
            <a:ext cx="1370068" cy="1006144"/>
          </a:xfrm>
          <a:custGeom>
            <a:avLst/>
            <a:gdLst/>
            <a:ahLst/>
            <a:cxnLst/>
            <a:rect l="l" t="t" r="r" b="b"/>
            <a:pathLst>
              <a:path w="1370068" h="1006144">
                <a:moveTo>
                  <a:pt x="0" y="0"/>
                </a:moveTo>
                <a:lnTo>
                  <a:pt x="1370067" y="0"/>
                </a:lnTo>
                <a:lnTo>
                  <a:pt x="1370067" y="1006144"/>
                </a:lnTo>
                <a:lnTo>
                  <a:pt x="0" y="1006144"/>
                </a:lnTo>
                <a:lnTo>
                  <a:pt x="0" y="0"/>
                </a:lnTo>
                <a:close/>
              </a:path>
            </a:pathLst>
          </a:custGeom>
          <a:blipFill>
            <a:blip r:embed="rId37"/>
            <a:stretch>
              <a:fillRect/>
            </a:stretch>
          </a:blipFill>
        </p:spPr>
      </p:sp>
      <p:sp>
        <p:nvSpPr>
          <p:cNvPr id="73" name="Freeform 73"/>
          <p:cNvSpPr/>
          <p:nvPr/>
        </p:nvSpPr>
        <p:spPr>
          <a:xfrm>
            <a:off x="85205" y="348641"/>
            <a:ext cx="1873768" cy="1703958"/>
          </a:xfrm>
          <a:custGeom>
            <a:avLst/>
            <a:gdLst/>
            <a:ahLst/>
            <a:cxnLst/>
            <a:rect l="l" t="t" r="r" b="b"/>
            <a:pathLst>
              <a:path w="1873768" h="1703958">
                <a:moveTo>
                  <a:pt x="0" y="0"/>
                </a:moveTo>
                <a:lnTo>
                  <a:pt x="1873769" y="0"/>
                </a:lnTo>
                <a:lnTo>
                  <a:pt x="1873769" y="1703958"/>
                </a:lnTo>
                <a:lnTo>
                  <a:pt x="0" y="1703958"/>
                </a:lnTo>
                <a:lnTo>
                  <a:pt x="0" y="0"/>
                </a:lnTo>
                <a:close/>
              </a:path>
            </a:pathLst>
          </a:custGeom>
          <a:blipFill>
            <a:blip r:embed="rId34"/>
            <a:stretch>
              <a:fillRect/>
            </a:stretch>
          </a:blipFill>
        </p:spPr>
      </p:sp>
      <p:sp>
        <p:nvSpPr>
          <p:cNvPr id="74" name="Freeform 74"/>
          <p:cNvSpPr/>
          <p:nvPr/>
        </p:nvSpPr>
        <p:spPr>
          <a:xfrm>
            <a:off x="11483628" y="87112"/>
            <a:ext cx="1864272" cy="1695322"/>
          </a:xfrm>
          <a:custGeom>
            <a:avLst/>
            <a:gdLst/>
            <a:ahLst/>
            <a:cxnLst/>
            <a:rect l="l" t="t" r="r" b="b"/>
            <a:pathLst>
              <a:path w="1864272" h="1695322">
                <a:moveTo>
                  <a:pt x="0" y="0"/>
                </a:moveTo>
                <a:lnTo>
                  <a:pt x="1864272" y="0"/>
                </a:lnTo>
                <a:lnTo>
                  <a:pt x="1864272" y="1695322"/>
                </a:lnTo>
                <a:lnTo>
                  <a:pt x="0" y="1695322"/>
                </a:lnTo>
                <a:lnTo>
                  <a:pt x="0" y="0"/>
                </a:lnTo>
                <a:close/>
              </a:path>
            </a:pathLst>
          </a:custGeom>
          <a:blipFill>
            <a:blip r:embed="rId34"/>
            <a:stretch>
              <a:fillRect/>
            </a:stretch>
          </a:blipFill>
        </p:spPr>
      </p:sp>
      <p:sp>
        <p:nvSpPr>
          <p:cNvPr id="75" name="Freeform 75"/>
          <p:cNvSpPr/>
          <p:nvPr/>
        </p:nvSpPr>
        <p:spPr>
          <a:xfrm rot="867767">
            <a:off x="4362927" y="130211"/>
            <a:ext cx="1477251" cy="900200"/>
          </a:xfrm>
          <a:custGeom>
            <a:avLst/>
            <a:gdLst/>
            <a:ahLst/>
            <a:cxnLst/>
            <a:rect l="l" t="t" r="r" b="b"/>
            <a:pathLst>
              <a:path w="1477251" h="900200">
                <a:moveTo>
                  <a:pt x="0" y="0"/>
                </a:moveTo>
                <a:lnTo>
                  <a:pt x="1477251" y="0"/>
                </a:lnTo>
                <a:lnTo>
                  <a:pt x="1477251" y="900200"/>
                </a:lnTo>
                <a:lnTo>
                  <a:pt x="0" y="900200"/>
                </a:lnTo>
                <a:lnTo>
                  <a:pt x="0" y="0"/>
                </a:lnTo>
                <a:close/>
              </a:path>
            </a:pathLst>
          </a:custGeom>
          <a:blipFill>
            <a:blip r:embed="rId38"/>
            <a:stretch>
              <a:fillRect/>
            </a:stretch>
          </a:blipFill>
        </p:spPr>
      </p:sp>
      <p:sp>
        <p:nvSpPr>
          <p:cNvPr id="76" name="Freeform 76"/>
          <p:cNvSpPr/>
          <p:nvPr/>
        </p:nvSpPr>
        <p:spPr>
          <a:xfrm>
            <a:off x="3093048" y="183890"/>
            <a:ext cx="1429825" cy="1657768"/>
          </a:xfrm>
          <a:custGeom>
            <a:avLst/>
            <a:gdLst/>
            <a:ahLst/>
            <a:cxnLst/>
            <a:rect l="l" t="t" r="r" b="b"/>
            <a:pathLst>
              <a:path w="1429825" h="1657768">
                <a:moveTo>
                  <a:pt x="0" y="0"/>
                </a:moveTo>
                <a:lnTo>
                  <a:pt x="1429825" y="0"/>
                </a:lnTo>
                <a:lnTo>
                  <a:pt x="1429825" y="1657768"/>
                </a:lnTo>
                <a:lnTo>
                  <a:pt x="0" y="1657768"/>
                </a:lnTo>
                <a:lnTo>
                  <a:pt x="0" y="0"/>
                </a:lnTo>
                <a:close/>
              </a:path>
            </a:pathLst>
          </a:custGeom>
          <a:blipFill>
            <a:blip r:embed="rId33"/>
            <a:stretch>
              <a:fillRect/>
            </a:stretch>
          </a:blipFill>
        </p:spPr>
      </p:sp>
      <p:sp>
        <p:nvSpPr>
          <p:cNvPr id="77" name="Freeform 77"/>
          <p:cNvSpPr/>
          <p:nvPr/>
        </p:nvSpPr>
        <p:spPr>
          <a:xfrm>
            <a:off x="2621237" y="870282"/>
            <a:ext cx="1252635" cy="1656376"/>
          </a:xfrm>
          <a:custGeom>
            <a:avLst/>
            <a:gdLst/>
            <a:ahLst/>
            <a:cxnLst/>
            <a:rect l="l" t="t" r="r" b="b"/>
            <a:pathLst>
              <a:path w="1252635" h="1656376">
                <a:moveTo>
                  <a:pt x="0" y="0"/>
                </a:moveTo>
                <a:lnTo>
                  <a:pt x="1252634" y="0"/>
                </a:lnTo>
                <a:lnTo>
                  <a:pt x="1252634" y="1656377"/>
                </a:lnTo>
                <a:lnTo>
                  <a:pt x="0" y="1656377"/>
                </a:lnTo>
                <a:lnTo>
                  <a:pt x="0" y="0"/>
                </a:lnTo>
                <a:close/>
              </a:path>
            </a:pathLst>
          </a:custGeom>
          <a:blipFill>
            <a:blip r:embed="rId39"/>
            <a:stretch>
              <a:fillRect/>
            </a:stretch>
          </a:blipFill>
        </p:spPr>
      </p:sp>
      <p:sp>
        <p:nvSpPr>
          <p:cNvPr id="78" name="Freeform 78"/>
          <p:cNvSpPr/>
          <p:nvPr/>
        </p:nvSpPr>
        <p:spPr>
          <a:xfrm>
            <a:off x="2767819" y="2000686"/>
            <a:ext cx="1429825" cy="1657768"/>
          </a:xfrm>
          <a:custGeom>
            <a:avLst/>
            <a:gdLst/>
            <a:ahLst/>
            <a:cxnLst/>
            <a:rect l="l" t="t" r="r" b="b"/>
            <a:pathLst>
              <a:path w="1429825" h="1657768">
                <a:moveTo>
                  <a:pt x="0" y="0"/>
                </a:moveTo>
                <a:lnTo>
                  <a:pt x="1429825" y="0"/>
                </a:lnTo>
                <a:lnTo>
                  <a:pt x="1429825" y="1657768"/>
                </a:lnTo>
                <a:lnTo>
                  <a:pt x="0" y="1657768"/>
                </a:lnTo>
                <a:lnTo>
                  <a:pt x="0" y="0"/>
                </a:lnTo>
                <a:close/>
              </a:path>
            </a:pathLst>
          </a:custGeom>
          <a:blipFill>
            <a:blip r:embed="rId33"/>
            <a:stretch>
              <a:fillRect/>
            </a:stretch>
          </a:blipFill>
        </p:spPr>
      </p:sp>
      <p:sp>
        <p:nvSpPr>
          <p:cNvPr id="79" name="Freeform 79"/>
          <p:cNvSpPr/>
          <p:nvPr/>
        </p:nvSpPr>
        <p:spPr>
          <a:xfrm>
            <a:off x="3796949" y="367638"/>
            <a:ext cx="1251590" cy="1654995"/>
          </a:xfrm>
          <a:custGeom>
            <a:avLst/>
            <a:gdLst/>
            <a:ahLst/>
            <a:cxnLst/>
            <a:rect l="l" t="t" r="r" b="b"/>
            <a:pathLst>
              <a:path w="1251590" h="1654995">
                <a:moveTo>
                  <a:pt x="0" y="0"/>
                </a:moveTo>
                <a:lnTo>
                  <a:pt x="1251590" y="0"/>
                </a:lnTo>
                <a:lnTo>
                  <a:pt x="1251590" y="1654995"/>
                </a:lnTo>
                <a:lnTo>
                  <a:pt x="0" y="1654995"/>
                </a:lnTo>
                <a:lnTo>
                  <a:pt x="0" y="0"/>
                </a:lnTo>
                <a:close/>
              </a:path>
            </a:pathLst>
          </a:custGeom>
          <a:blipFill>
            <a:blip r:embed="rId39"/>
            <a:stretch>
              <a:fillRect/>
            </a:stretch>
          </a:blipFill>
        </p:spPr>
      </p:sp>
      <p:sp>
        <p:nvSpPr>
          <p:cNvPr id="80" name="Freeform 80"/>
          <p:cNvSpPr/>
          <p:nvPr/>
        </p:nvSpPr>
        <p:spPr>
          <a:xfrm>
            <a:off x="1290792" y="280378"/>
            <a:ext cx="1251964" cy="1655489"/>
          </a:xfrm>
          <a:custGeom>
            <a:avLst/>
            <a:gdLst/>
            <a:ahLst/>
            <a:cxnLst/>
            <a:rect l="l" t="t" r="r" b="b"/>
            <a:pathLst>
              <a:path w="1251964" h="1655489">
                <a:moveTo>
                  <a:pt x="0" y="0"/>
                </a:moveTo>
                <a:lnTo>
                  <a:pt x="1251964" y="0"/>
                </a:lnTo>
                <a:lnTo>
                  <a:pt x="1251964" y="1655489"/>
                </a:lnTo>
                <a:lnTo>
                  <a:pt x="0" y="1655489"/>
                </a:lnTo>
                <a:lnTo>
                  <a:pt x="0" y="0"/>
                </a:lnTo>
                <a:close/>
              </a:path>
            </a:pathLst>
          </a:custGeom>
          <a:blipFill>
            <a:blip r:embed="rId39"/>
            <a:stretch>
              <a:fillRect/>
            </a:stretch>
          </a:blipFill>
        </p:spPr>
      </p:sp>
      <p:sp>
        <p:nvSpPr>
          <p:cNvPr id="81" name="Freeform 81"/>
          <p:cNvSpPr/>
          <p:nvPr/>
        </p:nvSpPr>
        <p:spPr>
          <a:xfrm>
            <a:off x="1658977" y="1449570"/>
            <a:ext cx="1767559" cy="1607374"/>
          </a:xfrm>
          <a:custGeom>
            <a:avLst/>
            <a:gdLst/>
            <a:ahLst/>
            <a:cxnLst/>
            <a:rect l="l" t="t" r="r" b="b"/>
            <a:pathLst>
              <a:path w="1767559" h="1607374">
                <a:moveTo>
                  <a:pt x="0" y="0"/>
                </a:moveTo>
                <a:lnTo>
                  <a:pt x="1767558" y="0"/>
                </a:lnTo>
                <a:lnTo>
                  <a:pt x="1767558" y="1607374"/>
                </a:lnTo>
                <a:lnTo>
                  <a:pt x="0" y="1607374"/>
                </a:lnTo>
                <a:lnTo>
                  <a:pt x="0" y="0"/>
                </a:lnTo>
                <a:close/>
              </a:path>
            </a:pathLst>
          </a:custGeom>
          <a:blipFill>
            <a:blip r:embed="rId34"/>
            <a:stretch>
              <a:fillRect/>
            </a:stretch>
          </a:blipFill>
        </p:spPr>
      </p:sp>
      <p:sp>
        <p:nvSpPr>
          <p:cNvPr id="82" name="Freeform 82"/>
          <p:cNvSpPr/>
          <p:nvPr/>
        </p:nvSpPr>
        <p:spPr>
          <a:xfrm>
            <a:off x="9144000" y="183890"/>
            <a:ext cx="1429825" cy="1657768"/>
          </a:xfrm>
          <a:custGeom>
            <a:avLst/>
            <a:gdLst/>
            <a:ahLst/>
            <a:cxnLst/>
            <a:rect l="l" t="t" r="r" b="b"/>
            <a:pathLst>
              <a:path w="1429825" h="1657768">
                <a:moveTo>
                  <a:pt x="0" y="0"/>
                </a:moveTo>
                <a:lnTo>
                  <a:pt x="1429825" y="0"/>
                </a:lnTo>
                <a:lnTo>
                  <a:pt x="1429825" y="1657768"/>
                </a:lnTo>
                <a:lnTo>
                  <a:pt x="0" y="1657768"/>
                </a:lnTo>
                <a:lnTo>
                  <a:pt x="0" y="0"/>
                </a:lnTo>
                <a:close/>
              </a:path>
            </a:pathLst>
          </a:custGeom>
          <a:blipFill>
            <a:blip r:embed="rId33"/>
            <a:stretch>
              <a:fillRect/>
            </a:stretch>
          </a:blipFill>
        </p:spPr>
      </p:sp>
      <p:sp>
        <p:nvSpPr>
          <p:cNvPr id="83" name="Freeform 83"/>
          <p:cNvSpPr/>
          <p:nvPr/>
        </p:nvSpPr>
        <p:spPr>
          <a:xfrm>
            <a:off x="8738456" y="870282"/>
            <a:ext cx="1346519" cy="1561182"/>
          </a:xfrm>
          <a:custGeom>
            <a:avLst/>
            <a:gdLst/>
            <a:ahLst/>
            <a:cxnLst/>
            <a:rect l="l" t="t" r="r" b="b"/>
            <a:pathLst>
              <a:path w="1346519" h="1561182">
                <a:moveTo>
                  <a:pt x="0" y="0"/>
                </a:moveTo>
                <a:lnTo>
                  <a:pt x="1346519" y="0"/>
                </a:lnTo>
                <a:lnTo>
                  <a:pt x="1346519" y="1561182"/>
                </a:lnTo>
                <a:lnTo>
                  <a:pt x="0" y="1561182"/>
                </a:lnTo>
                <a:lnTo>
                  <a:pt x="0" y="0"/>
                </a:lnTo>
                <a:close/>
              </a:path>
            </a:pathLst>
          </a:custGeom>
          <a:blipFill>
            <a:blip r:embed="rId33"/>
            <a:stretch>
              <a:fillRect/>
            </a:stretch>
          </a:blipFill>
        </p:spPr>
      </p:sp>
      <p:sp>
        <p:nvSpPr>
          <p:cNvPr id="84" name="Freeform 84"/>
          <p:cNvSpPr/>
          <p:nvPr/>
        </p:nvSpPr>
        <p:spPr>
          <a:xfrm rot="222430">
            <a:off x="1727295" y="103313"/>
            <a:ext cx="1370314" cy="787931"/>
          </a:xfrm>
          <a:custGeom>
            <a:avLst/>
            <a:gdLst/>
            <a:ahLst/>
            <a:cxnLst/>
            <a:rect l="l" t="t" r="r" b="b"/>
            <a:pathLst>
              <a:path w="1370314" h="787931">
                <a:moveTo>
                  <a:pt x="0" y="0"/>
                </a:moveTo>
                <a:lnTo>
                  <a:pt x="1370315" y="0"/>
                </a:lnTo>
                <a:lnTo>
                  <a:pt x="1370315" y="787931"/>
                </a:lnTo>
                <a:lnTo>
                  <a:pt x="0" y="787931"/>
                </a:lnTo>
                <a:lnTo>
                  <a:pt x="0" y="0"/>
                </a:lnTo>
                <a:close/>
              </a:path>
            </a:pathLst>
          </a:custGeom>
          <a:blipFill>
            <a:blip r:embed="rId40"/>
            <a:stretch>
              <a:fillRect/>
            </a:stretch>
          </a:blipFill>
        </p:spPr>
      </p:sp>
      <p:sp>
        <p:nvSpPr>
          <p:cNvPr id="85" name="Freeform 85"/>
          <p:cNvSpPr/>
          <p:nvPr/>
        </p:nvSpPr>
        <p:spPr>
          <a:xfrm>
            <a:off x="274807" y="2712947"/>
            <a:ext cx="1212719" cy="1000493"/>
          </a:xfrm>
          <a:custGeom>
            <a:avLst/>
            <a:gdLst/>
            <a:ahLst/>
            <a:cxnLst/>
            <a:rect l="l" t="t" r="r" b="b"/>
            <a:pathLst>
              <a:path w="1212719" h="1000493">
                <a:moveTo>
                  <a:pt x="0" y="0"/>
                </a:moveTo>
                <a:lnTo>
                  <a:pt x="1212720" y="0"/>
                </a:lnTo>
                <a:lnTo>
                  <a:pt x="1212720" y="1000493"/>
                </a:lnTo>
                <a:lnTo>
                  <a:pt x="0" y="1000493"/>
                </a:lnTo>
                <a:lnTo>
                  <a:pt x="0" y="0"/>
                </a:lnTo>
                <a:close/>
              </a:path>
            </a:pathLst>
          </a:custGeom>
          <a:blipFill>
            <a:blip r:embed="rId13"/>
            <a:stretch>
              <a:fillRect/>
            </a:stretch>
          </a:blipFill>
        </p:spPr>
      </p:sp>
      <p:sp>
        <p:nvSpPr>
          <p:cNvPr id="86" name="Freeform 86"/>
          <p:cNvSpPr/>
          <p:nvPr/>
        </p:nvSpPr>
        <p:spPr>
          <a:xfrm rot="222430">
            <a:off x="80087" y="1935309"/>
            <a:ext cx="1473910" cy="847498"/>
          </a:xfrm>
          <a:custGeom>
            <a:avLst/>
            <a:gdLst/>
            <a:ahLst/>
            <a:cxnLst/>
            <a:rect l="l" t="t" r="r" b="b"/>
            <a:pathLst>
              <a:path w="1473910" h="847498">
                <a:moveTo>
                  <a:pt x="0" y="0"/>
                </a:moveTo>
                <a:lnTo>
                  <a:pt x="1473910" y="0"/>
                </a:lnTo>
                <a:lnTo>
                  <a:pt x="1473910" y="847498"/>
                </a:lnTo>
                <a:lnTo>
                  <a:pt x="0" y="847498"/>
                </a:lnTo>
                <a:lnTo>
                  <a:pt x="0" y="0"/>
                </a:lnTo>
                <a:close/>
              </a:path>
            </a:pathLst>
          </a:custGeom>
          <a:blipFill>
            <a:blip r:embed="rId40"/>
            <a:stretch>
              <a:fillRect/>
            </a:stretch>
          </a:blipFill>
        </p:spPr>
      </p:sp>
      <p:sp>
        <p:nvSpPr>
          <p:cNvPr id="87" name="Freeform 87"/>
          <p:cNvSpPr/>
          <p:nvPr/>
        </p:nvSpPr>
        <p:spPr>
          <a:xfrm rot="222430">
            <a:off x="6364657" y="15692"/>
            <a:ext cx="1370314" cy="787931"/>
          </a:xfrm>
          <a:custGeom>
            <a:avLst/>
            <a:gdLst/>
            <a:ahLst/>
            <a:cxnLst/>
            <a:rect l="l" t="t" r="r" b="b"/>
            <a:pathLst>
              <a:path w="1370314" h="787931">
                <a:moveTo>
                  <a:pt x="0" y="0"/>
                </a:moveTo>
                <a:lnTo>
                  <a:pt x="1370315" y="0"/>
                </a:lnTo>
                <a:lnTo>
                  <a:pt x="1370315" y="787930"/>
                </a:lnTo>
                <a:lnTo>
                  <a:pt x="0" y="787930"/>
                </a:lnTo>
                <a:lnTo>
                  <a:pt x="0" y="0"/>
                </a:lnTo>
                <a:close/>
              </a:path>
            </a:pathLst>
          </a:custGeom>
          <a:blipFill>
            <a:blip r:embed="rId40"/>
            <a:stretch>
              <a:fillRect/>
            </a:stretch>
          </a:blipFill>
        </p:spPr>
      </p:sp>
      <p:sp>
        <p:nvSpPr>
          <p:cNvPr id="88" name="Freeform 88"/>
          <p:cNvSpPr/>
          <p:nvPr/>
        </p:nvSpPr>
        <p:spPr>
          <a:xfrm rot="860555">
            <a:off x="14636792" y="633815"/>
            <a:ext cx="1411721" cy="860268"/>
          </a:xfrm>
          <a:custGeom>
            <a:avLst/>
            <a:gdLst/>
            <a:ahLst/>
            <a:cxnLst/>
            <a:rect l="l" t="t" r="r" b="b"/>
            <a:pathLst>
              <a:path w="1411721" h="860268">
                <a:moveTo>
                  <a:pt x="0" y="0"/>
                </a:moveTo>
                <a:lnTo>
                  <a:pt x="1411721" y="0"/>
                </a:lnTo>
                <a:lnTo>
                  <a:pt x="1411721" y="860267"/>
                </a:lnTo>
                <a:lnTo>
                  <a:pt x="0" y="860267"/>
                </a:lnTo>
                <a:lnTo>
                  <a:pt x="0" y="0"/>
                </a:lnTo>
                <a:close/>
              </a:path>
            </a:pathLst>
          </a:custGeom>
          <a:blipFill>
            <a:blip r:embed="rId38"/>
            <a:stretch>
              <a:fillRect/>
            </a:stretch>
          </a:blipFill>
        </p:spPr>
      </p:sp>
      <p:sp>
        <p:nvSpPr>
          <p:cNvPr id="89" name="Freeform 89"/>
          <p:cNvSpPr/>
          <p:nvPr/>
        </p:nvSpPr>
        <p:spPr>
          <a:xfrm>
            <a:off x="16133065" y="123379"/>
            <a:ext cx="1548960" cy="2155075"/>
          </a:xfrm>
          <a:custGeom>
            <a:avLst/>
            <a:gdLst/>
            <a:ahLst/>
            <a:cxnLst/>
            <a:rect l="l" t="t" r="r" b="b"/>
            <a:pathLst>
              <a:path w="1548960" h="2155075">
                <a:moveTo>
                  <a:pt x="0" y="0"/>
                </a:moveTo>
                <a:lnTo>
                  <a:pt x="1548960" y="0"/>
                </a:lnTo>
                <a:lnTo>
                  <a:pt x="1548960" y="2155075"/>
                </a:lnTo>
                <a:lnTo>
                  <a:pt x="0" y="2155075"/>
                </a:lnTo>
                <a:lnTo>
                  <a:pt x="0" y="0"/>
                </a:lnTo>
                <a:close/>
              </a:path>
            </a:pathLst>
          </a:custGeom>
          <a:blipFill>
            <a:blip r:embed="rId41"/>
            <a:stretch>
              <a:fillRect/>
            </a:stretch>
          </a:blipFill>
        </p:spPr>
      </p:sp>
      <p:sp>
        <p:nvSpPr>
          <p:cNvPr id="90" name="Freeform 90"/>
          <p:cNvSpPr/>
          <p:nvPr/>
        </p:nvSpPr>
        <p:spPr>
          <a:xfrm rot="222430">
            <a:off x="16836871" y="92102"/>
            <a:ext cx="1370314" cy="787931"/>
          </a:xfrm>
          <a:custGeom>
            <a:avLst/>
            <a:gdLst/>
            <a:ahLst/>
            <a:cxnLst/>
            <a:rect l="l" t="t" r="r" b="b"/>
            <a:pathLst>
              <a:path w="1370314" h="787931">
                <a:moveTo>
                  <a:pt x="0" y="0"/>
                </a:moveTo>
                <a:lnTo>
                  <a:pt x="1370315" y="0"/>
                </a:lnTo>
                <a:lnTo>
                  <a:pt x="1370315" y="787931"/>
                </a:lnTo>
                <a:lnTo>
                  <a:pt x="0" y="787931"/>
                </a:lnTo>
                <a:lnTo>
                  <a:pt x="0" y="0"/>
                </a:lnTo>
                <a:close/>
              </a:path>
            </a:pathLst>
          </a:custGeom>
          <a:blipFill>
            <a:blip r:embed="rId40"/>
            <a:stretch>
              <a:fillRect/>
            </a:stretch>
          </a:blipFill>
        </p:spPr>
      </p:sp>
      <p:sp>
        <p:nvSpPr>
          <p:cNvPr id="91" name="Freeform 91"/>
          <p:cNvSpPr/>
          <p:nvPr/>
        </p:nvSpPr>
        <p:spPr>
          <a:xfrm rot="-248935">
            <a:off x="15185869" y="28748"/>
            <a:ext cx="1864272" cy="1695322"/>
          </a:xfrm>
          <a:custGeom>
            <a:avLst/>
            <a:gdLst/>
            <a:ahLst/>
            <a:cxnLst/>
            <a:rect l="l" t="t" r="r" b="b"/>
            <a:pathLst>
              <a:path w="1864272" h="1695322">
                <a:moveTo>
                  <a:pt x="0" y="0"/>
                </a:moveTo>
                <a:lnTo>
                  <a:pt x="1864272" y="0"/>
                </a:lnTo>
                <a:lnTo>
                  <a:pt x="1864272" y="1695322"/>
                </a:lnTo>
                <a:lnTo>
                  <a:pt x="0" y="1695322"/>
                </a:lnTo>
                <a:lnTo>
                  <a:pt x="0" y="0"/>
                </a:lnTo>
                <a:close/>
              </a:path>
            </a:pathLst>
          </a:custGeom>
          <a:blipFill>
            <a:blip r:embed="rId34"/>
            <a:stretch>
              <a:fillRect/>
            </a:stretch>
          </a:blipFill>
        </p:spPr>
      </p:sp>
      <p:sp>
        <p:nvSpPr>
          <p:cNvPr id="92" name="Freeform 92"/>
          <p:cNvSpPr/>
          <p:nvPr/>
        </p:nvSpPr>
        <p:spPr>
          <a:xfrm>
            <a:off x="13994682" y="179033"/>
            <a:ext cx="1372458" cy="1007899"/>
          </a:xfrm>
          <a:custGeom>
            <a:avLst/>
            <a:gdLst/>
            <a:ahLst/>
            <a:cxnLst/>
            <a:rect l="l" t="t" r="r" b="b"/>
            <a:pathLst>
              <a:path w="1372458" h="1007899">
                <a:moveTo>
                  <a:pt x="0" y="0"/>
                </a:moveTo>
                <a:lnTo>
                  <a:pt x="1372458" y="0"/>
                </a:lnTo>
                <a:lnTo>
                  <a:pt x="1372458" y="1007899"/>
                </a:lnTo>
                <a:lnTo>
                  <a:pt x="0" y="1007899"/>
                </a:lnTo>
                <a:lnTo>
                  <a:pt x="0" y="0"/>
                </a:lnTo>
                <a:close/>
              </a:path>
            </a:pathLst>
          </a:custGeom>
          <a:blipFill>
            <a:blip r:embed="rId37"/>
            <a:stretch>
              <a:fillRect/>
            </a:stretch>
          </a:blipFill>
        </p:spPr>
      </p:sp>
      <p:sp>
        <p:nvSpPr>
          <p:cNvPr id="93" name="Freeform 93"/>
          <p:cNvSpPr/>
          <p:nvPr/>
        </p:nvSpPr>
        <p:spPr>
          <a:xfrm>
            <a:off x="1931810" y="2829570"/>
            <a:ext cx="1562723" cy="1231453"/>
          </a:xfrm>
          <a:custGeom>
            <a:avLst/>
            <a:gdLst/>
            <a:ahLst/>
            <a:cxnLst/>
            <a:rect l="l" t="t" r="r" b="b"/>
            <a:pathLst>
              <a:path w="1562723" h="1231453">
                <a:moveTo>
                  <a:pt x="0" y="0"/>
                </a:moveTo>
                <a:lnTo>
                  <a:pt x="1562724" y="0"/>
                </a:lnTo>
                <a:lnTo>
                  <a:pt x="1562724" y="1231453"/>
                </a:lnTo>
                <a:lnTo>
                  <a:pt x="0" y="1231453"/>
                </a:lnTo>
                <a:lnTo>
                  <a:pt x="0" y="0"/>
                </a:lnTo>
                <a:close/>
              </a:path>
            </a:pathLst>
          </a:custGeom>
          <a:blipFill>
            <a:blip r:embed="rId42"/>
            <a:stretch>
              <a:fillRect t="-363" b="-363"/>
            </a:stretch>
          </a:blipFill>
        </p:spPr>
      </p:sp>
      <p:sp>
        <p:nvSpPr>
          <p:cNvPr id="94" name="Freeform 94"/>
          <p:cNvSpPr/>
          <p:nvPr/>
        </p:nvSpPr>
        <p:spPr>
          <a:xfrm>
            <a:off x="5119287" y="719639"/>
            <a:ext cx="1619796" cy="1285713"/>
          </a:xfrm>
          <a:custGeom>
            <a:avLst/>
            <a:gdLst/>
            <a:ahLst/>
            <a:cxnLst/>
            <a:rect l="l" t="t" r="r" b="b"/>
            <a:pathLst>
              <a:path w="1619796" h="1285713">
                <a:moveTo>
                  <a:pt x="0" y="0"/>
                </a:moveTo>
                <a:lnTo>
                  <a:pt x="1619795" y="0"/>
                </a:lnTo>
                <a:lnTo>
                  <a:pt x="1619795" y="1285713"/>
                </a:lnTo>
                <a:lnTo>
                  <a:pt x="0" y="1285713"/>
                </a:lnTo>
                <a:lnTo>
                  <a:pt x="0" y="0"/>
                </a:lnTo>
                <a:close/>
              </a:path>
            </a:pathLst>
          </a:custGeom>
          <a:blipFill>
            <a:blip r:embed="rId42"/>
            <a:stretch>
              <a:fillRect/>
            </a:stretch>
          </a:blipFill>
        </p:spPr>
      </p:sp>
      <p:sp>
        <p:nvSpPr>
          <p:cNvPr id="95" name="Freeform 95"/>
          <p:cNvSpPr/>
          <p:nvPr/>
        </p:nvSpPr>
        <p:spPr>
          <a:xfrm rot="860555">
            <a:off x="4023369" y="3290581"/>
            <a:ext cx="1411721" cy="860268"/>
          </a:xfrm>
          <a:custGeom>
            <a:avLst/>
            <a:gdLst/>
            <a:ahLst/>
            <a:cxnLst/>
            <a:rect l="l" t="t" r="r" b="b"/>
            <a:pathLst>
              <a:path w="1411721" h="860268">
                <a:moveTo>
                  <a:pt x="0" y="0"/>
                </a:moveTo>
                <a:lnTo>
                  <a:pt x="1411721" y="0"/>
                </a:lnTo>
                <a:lnTo>
                  <a:pt x="1411721" y="860268"/>
                </a:lnTo>
                <a:lnTo>
                  <a:pt x="0" y="860268"/>
                </a:lnTo>
                <a:lnTo>
                  <a:pt x="0" y="0"/>
                </a:lnTo>
                <a:close/>
              </a:path>
            </a:pathLst>
          </a:custGeom>
          <a:blipFill>
            <a:blip r:embed="rId38"/>
            <a:stretch>
              <a:fillRect/>
            </a:stretch>
          </a:blipFill>
        </p:spPr>
      </p:sp>
      <p:sp>
        <p:nvSpPr>
          <p:cNvPr id="96" name="Freeform 96"/>
          <p:cNvSpPr/>
          <p:nvPr/>
        </p:nvSpPr>
        <p:spPr>
          <a:xfrm>
            <a:off x="2703785" y="2722163"/>
            <a:ext cx="1511780" cy="1199975"/>
          </a:xfrm>
          <a:custGeom>
            <a:avLst/>
            <a:gdLst/>
            <a:ahLst/>
            <a:cxnLst/>
            <a:rect l="l" t="t" r="r" b="b"/>
            <a:pathLst>
              <a:path w="1511780" h="1199975">
                <a:moveTo>
                  <a:pt x="0" y="0"/>
                </a:moveTo>
                <a:lnTo>
                  <a:pt x="1511780" y="0"/>
                </a:lnTo>
                <a:lnTo>
                  <a:pt x="1511780" y="1199975"/>
                </a:lnTo>
                <a:lnTo>
                  <a:pt x="0" y="1199975"/>
                </a:lnTo>
                <a:lnTo>
                  <a:pt x="0" y="0"/>
                </a:lnTo>
                <a:close/>
              </a:path>
            </a:pathLst>
          </a:custGeom>
          <a:blipFill>
            <a:blip r:embed="rId42"/>
            <a:stretch>
              <a:fillRect/>
            </a:stretch>
          </a:blipFill>
        </p:spPr>
      </p:sp>
      <p:sp>
        <p:nvSpPr>
          <p:cNvPr id="97" name="Freeform 97"/>
          <p:cNvSpPr/>
          <p:nvPr/>
        </p:nvSpPr>
        <p:spPr>
          <a:xfrm rot="429054">
            <a:off x="3969623" y="4486060"/>
            <a:ext cx="1739486" cy="1647076"/>
          </a:xfrm>
          <a:custGeom>
            <a:avLst/>
            <a:gdLst/>
            <a:ahLst/>
            <a:cxnLst/>
            <a:rect l="l" t="t" r="r" b="b"/>
            <a:pathLst>
              <a:path w="1739486" h="1647076">
                <a:moveTo>
                  <a:pt x="0" y="0"/>
                </a:moveTo>
                <a:lnTo>
                  <a:pt x="1739486" y="0"/>
                </a:lnTo>
                <a:lnTo>
                  <a:pt x="1739486" y="1647076"/>
                </a:lnTo>
                <a:lnTo>
                  <a:pt x="0" y="1647076"/>
                </a:lnTo>
                <a:lnTo>
                  <a:pt x="0" y="0"/>
                </a:lnTo>
                <a:close/>
              </a:path>
            </a:pathLst>
          </a:custGeom>
          <a:blipFill>
            <a:blip r:embed="rId43"/>
            <a:stretch>
              <a:fillRect/>
            </a:stretch>
          </a:blipFill>
        </p:spPr>
      </p:sp>
      <p:sp>
        <p:nvSpPr>
          <p:cNvPr id="98" name="Freeform 98"/>
          <p:cNvSpPr/>
          <p:nvPr/>
        </p:nvSpPr>
        <p:spPr>
          <a:xfrm>
            <a:off x="4694355" y="3168039"/>
            <a:ext cx="1410889" cy="1005258"/>
          </a:xfrm>
          <a:custGeom>
            <a:avLst/>
            <a:gdLst/>
            <a:ahLst/>
            <a:cxnLst/>
            <a:rect l="l" t="t" r="r" b="b"/>
            <a:pathLst>
              <a:path w="1410889" h="1005258">
                <a:moveTo>
                  <a:pt x="0" y="0"/>
                </a:moveTo>
                <a:lnTo>
                  <a:pt x="1410889" y="0"/>
                </a:lnTo>
                <a:lnTo>
                  <a:pt x="1410889" y="1005259"/>
                </a:lnTo>
                <a:lnTo>
                  <a:pt x="0" y="1005259"/>
                </a:lnTo>
                <a:lnTo>
                  <a:pt x="0" y="0"/>
                </a:lnTo>
                <a:close/>
              </a:path>
            </a:pathLst>
          </a:custGeom>
          <a:blipFill>
            <a:blip r:embed="rId32"/>
            <a:stretch>
              <a:fillRect/>
            </a:stretch>
          </a:blipFill>
        </p:spPr>
      </p:sp>
      <p:sp>
        <p:nvSpPr>
          <p:cNvPr id="99" name="Freeform 99"/>
          <p:cNvSpPr/>
          <p:nvPr/>
        </p:nvSpPr>
        <p:spPr>
          <a:xfrm rot="-337198">
            <a:off x="85205" y="3129132"/>
            <a:ext cx="1360132" cy="969094"/>
          </a:xfrm>
          <a:custGeom>
            <a:avLst/>
            <a:gdLst/>
            <a:ahLst/>
            <a:cxnLst/>
            <a:rect l="l" t="t" r="r" b="b"/>
            <a:pathLst>
              <a:path w="1360132" h="969094">
                <a:moveTo>
                  <a:pt x="0" y="0"/>
                </a:moveTo>
                <a:lnTo>
                  <a:pt x="1360132" y="0"/>
                </a:lnTo>
                <a:lnTo>
                  <a:pt x="1360132" y="969094"/>
                </a:lnTo>
                <a:lnTo>
                  <a:pt x="0" y="969094"/>
                </a:lnTo>
                <a:lnTo>
                  <a:pt x="0" y="0"/>
                </a:lnTo>
                <a:close/>
              </a:path>
            </a:pathLst>
          </a:custGeom>
          <a:blipFill>
            <a:blip r:embed="rId32"/>
            <a:stretch>
              <a:fillRect/>
            </a:stretch>
          </a:blipFill>
        </p:spPr>
      </p:sp>
      <p:sp>
        <p:nvSpPr>
          <p:cNvPr id="100" name="Freeform 100"/>
          <p:cNvSpPr/>
          <p:nvPr/>
        </p:nvSpPr>
        <p:spPr>
          <a:xfrm>
            <a:off x="7352552" y="2161837"/>
            <a:ext cx="1409905" cy="1004557"/>
          </a:xfrm>
          <a:custGeom>
            <a:avLst/>
            <a:gdLst/>
            <a:ahLst/>
            <a:cxnLst/>
            <a:rect l="l" t="t" r="r" b="b"/>
            <a:pathLst>
              <a:path w="1409905" h="1004557">
                <a:moveTo>
                  <a:pt x="0" y="0"/>
                </a:moveTo>
                <a:lnTo>
                  <a:pt x="1409905" y="0"/>
                </a:lnTo>
                <a:lnTo>
                  <a:pt x="1409905" y="1004557"/>
                </a:lnTo>
                <a:lnTo>
                  <a:pt x="0" y="1004557"/>
                </a:lnTo>
                <a:lnTo>
                  <a:pt x="0" y="0"/>
                </a:lnTo>
                <a:close/>
              </a:path>
            </a:pathLst>
          </a:custGeom>
          <a:blipFill>
            <a:blip r:embed="rId32"/>
            <a:stretch>
              <a:fillRect/>
            </a:stretch>
          </a:blipFill>
        </p:spPr>
      </p:sp>
      <p:sp>
        <p:nvSpPr>
          <p:cNvPr id="101" name="Freeform 101"/>
          <p:cNvSpPr/>
          <p:nvPr/>
        </p:nvSpPr>
        <p:spPr>
          <a:xfrm>
            <a:off x="4052548" y="2337011"/>
            <a:ext cx="1283613" cy="946665"/>
          </a:xfrm>
          <a:custGeom>
            <a:avLst/>
            <a:gdLst/>
            <a:ahLst/>
            <a:cxnLst/>
            <a:rect l="l" t="t" r="r" b="b"/>
            <a:pathLst>
              <a:path w="1283613" h="946665">
                <a:moveTo>
                  <a:pt x="0" y="0"/>
                </a:moveTo>
                <a:lnTo>
                  <a:pt x="1283613" y="0"/>
                </a:lnTo>
                <a:lnTo>
                  <a:pt x="1283613" y="946664"/>
                </a:lnTo>
                <a:lnTo>
                  <a:pt x="0" y="946664"/>
                </a:lnTo>
                <a:lnTo>
                  <a:pt x="0" y="0"/>
                </a:lnTo>
                <a:close/>
              </a:path>
            </a:pathLst>
          </a:custGeom>
          <a:blipFill>
            <a:blip r:embed="rId20"/>
            <a:stretch>
              <a:fillRect/>
            </a:stretch>
          </a:blipFill>
        </p:spPr>
      </p:sp>
      <p:sp>
        <p:nvSpPr>
          <p:cNvPr id="102" name="Freeform 102"/>
          <p:cNvSpPr/>
          <p:nvPr/>
        </p:nvSpPr>
        <p:spPr>
          <a:xfrm>
            <a:off x="5639089" y="319959"/>
            <a:ext cx="1413609" cy="1042537"/>
          </a:xfrm>
          <a:custGeom>
            <a:avLst/>
            <a:gdLst/>
            <a:ahLst/>
            <a:cxnLst/>
            <a:rect l="l" t="t" r="r" b="b"/>
            <a:pathLst>
              <a:path w="1413609" h="1042537">
                <a:moveTo>
                  <a:pt x="0" y="0"/>
                </a:moveTo>
                <a:lnTo>
                  <a:pt x="1413609" y="0"/>
                </a:lnTo>
                <a:lnTo>
                  <a:pt x="1413609" y="1042536"/>
                </a:lnTo>
                <a:lnTo>
                  <a:pt x="0" y="1042536"/>
                </a:lnTo>
                <a:lnTo>
                  <a:pt x="0" y="0"/>
                </a:lnTo>
                <a:close/>
              </a:path>
            </a:pathLst>
          </a:custGeom>
          <a:blipFill>
            <a:blip r:embed="rId20"/>
            <a:stretch>
              <a:fillRect/>
            </a:stretch>
          </a:blipFill>
        </p:spPr>
      </p:sp>
      <p:sp>
        <p:nvSpPr>
          <p:cNvPr id="103" name="Freeform 103"/>
          <p:cNvSpPr/>
          <p:nvPr/>
        </p:nvSpPr>
        <p:spPr>
          <a:xfrm>
            <a:off x="6542790" y="703872"/>
            <a:ext cx="1413609" cy="1042537"/>
          </a:xfrm>
          <a:custGeom>
            <a:avLst/>
            <a:gdLst/>
            <a:ahLst/>
            <a:cxnLst/>
            <a:rect l="l" t="t" r="r" b="b"/>
            <a:pathLst>
              <a:path w="1413609" h="1042537">
                <a:moveTo>
                  <a:pt x="0" y="0"/>
                </a:moveTo>
                <a:lnTo>
                  <a:pt x="1413609" y="0"/>
                </a:lnTo>
                <a:lnTo>
                  <a:pt x="1413609" y="1042536"/>
                </a:lnTo>
                <a:lnTo>
                  <a:pt x="0" y="1042536"/>
                </a:lnTo>
                <a:lnTo>
                  <a:pt x="0" y="0"/>
                </a:lnTo>
                <a:close/>
              </a:path>
            </a:pathLst>
          </a:custGeom>
          <a:blipFill>
            <a:blip r:embed="rId20"/>
            <a:stretch>
              <a:fillRect/>
            </a:stretch>
          </a:blipFill>
        </p:spPr>
      </p:sp>
      <p:sp>
        <p:nvSpPr>
          <p:cNvPr id="104" name="Freeform 104"/>
          <p:cNvSpPr/>
          <p:nvPr/>
        </p:nvSpPr>
        <p:spPr>
          <a:xfrm>
            <a:off x="10321944" y="1342214"/>
            <a:ext cx="1254078" cy="924883"/>
          </a:xfrm>
          <a:custGeom>
            <a:avLst/>
            <a:gdLst/>
            <a:ahLst/>
            <a:cxnLst/>
            <a:rect l="l" t="t" r="r" b="b"/>
            <a:pathLst>
              <a:path w="1254078" h="924883">
                <a:moveTo>
                  <a:pt x="0" y="0"/>
                </a:moveTo>
                <a:lnTo>
                  <a:pt x="1254078" y="0"/>
                </a:lnTo>
                <a:lnTo>
                  <a:pt x="1254078" y="924883"/>
                </a:lnTo>
                <a:lnTo>
                  <a:pt x="0" y="924883"/>
                </a:lnTo>
                <a:lnTo>
                  <a:pt x="0" y="0"/>
                </a:lnTo>
                <a:close/>
              </a:path>
            </a:pathLst>
          </a:custGeom>
          <a:blipFill>
            <a:blip r:embed="rId20"/>
            <a:stretch>
              <a:fillRect/>
            </a:stretch>
          </a:blipFill>
        </p:spPr>
      </p:sp>
      <p:sp>
        <p:nvSpPr>
          <p:cNvPr id="105" name="Freeform 105"/>
          <p:cNvSpPr/>
          <p:nvPr/>
        </p:nvSpPr>
        <p:spPr>
          <a:xfrm rot="867767">
            <a:off x="797266" y="2360243"/>
            <a:ext cx="1477251" cy="900200"/>
          </a:xfrm>
          <a:custGeom>
            <a:avLst/>
            <a:gdLst/>
            <a:ahLst/>
            <a:cxnLst/>
            <a:rect l="l" t="t" r="r" b="b"/>
            <a:pathLst>
              <a:path w="1477251" h="900200">
                <a:moveTo>
                  <a:pt x="0" y="0"/>
                </a:moveTo>
                <a:lnTo>
                  <a:pt x="1477252" y="0"/>
                </a:lnTo>
                <a:lnTo>
                  <a:pt x="1477252" y="900200"/>
                </a:lnTo>
                <a:lnTo>
                  <a:pt x="0" y="900200"/>
                </a:lnTo>
                <a:lnTo>
                  <a:pt x="0" y="0"/>
                </a:lnTo>
                <a:close/>
              </a:path>
            </a:pathLst>
          </a:custGeom>
          <a:blipFill>
            <a:blip r:embed="rId38"/>
            <a:stretch>
              <a:fillRect/>
            </a:stretch>
          </a:blipFill>
        </p:spPr>
      </p:sp>
      <p:sp>
        <p:nvSpPr>
          <p:cNvPr id="106" name="Freeform 106"/>
          <p:cNvSpPr/>
          <p:nvPr/>
        </p:nvSpPr>
        <p:spPr>
          <a:xfrm rot="860555">
            <a:off x="9511105" y="-20477"/>
            <a:ext cx="1411721" cy="860268"/>
          </a:xfrm>
          <a:custGeom>
            <a:avLst/>
            <a:gdLst/>
            <a:ahLst/>
            <a:cxnLst/>
            <a:rect l="l" t="t" r="r" b="b"/>
            <a:pathLst>
              <a:path w="1411721" h="860268">
                <a:moveTo>
                  <a:pt x="0" y="0"/>
                </a:moveTo>
                <a:lnTo>
                  <a:pt x="1411721" y="0"/>
                </a:lnTo>
                <a:lnTo>
                  <a:pt x="1411721" y="860268"/>
                </a:lnTo>
                <a:lnTo>
                  <a:pt x="0" y="860268"/>
                </a:lnTo>
                <a:lnTo>
                  <a:pt x="0" y="0"/>
                </a:lnTo>
                <a:close/>
              </a:path>
            </a:pathLst>
          </a:custGeom>
          <a:blipFill>
            <a:blip r:embed="rId38"/>
            <a:stretch>
              <a:fillRect/>
            </a:stretch>
          </a:blipFill>
        </p:spPr>
      </p:sp>
      <p:sp>
        <p:nvSpPr>
          <p:cNvPr id="107" name="Freeform 107"/>
          <p:cNvSpPr/>
          <p:nvPr/>
        </p:nvSpPr>
        <p:spPr>
          <a:xfrm>
            <a:off x="7528948" y="1093278"/>
            <a:ext cx="1521749" cy="1570838"/>
          </a:xfrm>
          <a:custGeom>
            <a:avLst/>
            <a:gdLst/>
            <a:ahLst/>
            <a:cxnLst/>
            <a:rect l="l" t="t" r="r" b="b"/>
            <a:pathLst>
              <a:path w="1521749" h="1570838">
                <a:moveTo>
                  <a:pt x="0" y="0"/>
                </a:moveTo>
                <a:lnTo>
                  <a:pt x="1521749" y="0"/>
                </a:lnTo>
                <a:lnTo>
                  <a:pt x="1521749" y="1570838"/>
                </a:lnTo>
                <a:lnTo>
                  <a:pt x="0" y="1570838"/>
                </a:lnTo>
                <a:lnTo>
                  <a:pt x="0" y="0"/>
                </a:lnTo>
                <a:close/>
              </a:path>
            </a:pathLst>
          </a:custGeom>
          <a:blipFill>
            <a:blip r:embed="rId44"/>
            <a:stretch>
              <a:fillRect/>
            </a:stretch>
          </a:blipFill>
        </p:spPr>
      </p:sp>
      <p:sp>
        <p:nvSpPr>
          <p:cNvPr id="108" name="Freeform 108"/>
          <p:cNvSpPr/>
          <p:nvPr/>
        </p:nvSpPr>
        <p:spPr>
          <a:xfrm>
            <a:off x="6286105" y="1156756"/>
            <a:ext cx="1527419" cy="1121698"/>
          </a:xfrm>
          <a:custGeom>
            <a:avLst/>
            <a:gdLst/>
            <a:ahLst/>
            <a:cxnLst/>
            <a:rect l="l" t="t" r="r" b="b"/>
            <a:pathLst>
              <a:path w="1527419" h="1121698">
                <a:moveTo>
                  <a:pt x="0" y="0"/>
                </a:moveTo>
                <a:lnTo>
                  <a:pt x="1527419" y="0"/>
                </a:lnTo>
                <a:lnTo>
                  <a:pt x="1527419" y="1121698"/>
                </a:lnTo>
                <a:lnTo>
                  <a:pt x="0" y="1121698"/>
                </a:lnTo>
                <a:lnTo>
                  <a:pt x="0" y="0"/>
                </a:lnTo>
                <a:close/>
              </a:path>
            </a:pathLst>
          </a:custGeom>
          <a:blipFill>
            <a:blip r:embed="rId37"/>
            <a:stretch>
              <a:fillRect/>
            </a:stretch>
          </a:blipFill>
        </p:spPr>
      </p:sp>
      <p:sp>
        <p:nvSpPr>
          <p:cNvPr id="109" name="Freeform 109"/>
          <p:cNvSpPr/>
          <p:nvPr/>
        </p:nvSpPr>
        <p:spPr>
          <a:xfrm>
            <a:off x="6267055" y="2022633"/>
            <a:ext cx="1584569" cy="1635684"/>
          </a:xfrm>
          <a:custGeom>
            <a:avLst/>
            <a:gdLst/>
            <a:ahLst/>
            <a:cxnLst/>
            <a:rect l="l" t="t" r="r" b="b"/>
            <a:pathLst>
              <a:path w="1584569" h="1635684">
                <a:moveTo>
                  <a:pt x="0" y="0"/>
                </a:moveTo>
                <a:lnTo>
                  <a:pt x="1584569" y="0"/>
                </a:lnTo>
                <a:lnTo>
                  <a:pt x="1584569" y="1635684"/>
                </a:lnTo>
                <a:lnTo>
                  <a:pt x="0" y="1635684"/>
                </a:lnTo>
                <a:lnTo>
                  <a:pt x="0" y="0"/>
                </a:lnTo>
                <a:close/>
              </a:path>
            </a:pathLst>
          </a:custGeom>
          <a:blipFill>
            <a:blip r:embed="rId44"/>
            <a:stretch>
              <a:fillRect/>
            </a:stretch>
          </a:blipFill>
        </p:spPr>
      </p:sp>
      <p:sp>
        <p:nvSpPr>
          <p:cNvPr id="110" name="Freeform 110"/>
          <p:cNvSpPr/>
          <p:nvPr/>
        </p:nvSpPr>
        <p:spPr>
          <a:xfrm>
            <a:off x="10438141" y="558408"/>
            <a:ext cx="1687638" cy="1782324"/>
          </a:xfrm>
          <a:custGeom>
            <a:avLst/>
            <a:gdLst/>
            <a:ahLst/>
            <a:cxnLst/>
            <a:rect l="l" t="t" r="r" b="b"/>
            <a:pathLst>
              <a:path w="1687638" h="1782324">
                <a:moveTo>
                  <a:pt x="0" y="0"/>
                </a:moveTo>
                <a:lnTo>
                  <a:pt x="1687639" y="0"/>
                </a:lnTo>
                <a:lnTo>
                  <a:pt x="1687639" y="1782324"/>
                </a:lnTo>
                <a:lnTo>
                  <a:pt x="0" y="1782324"/>
                </a:lnTo>
                <a:lnTo>
                  <a:pt x="0" y="0"/>
                </a:lnTo>
                <a:close/>
              </a:path>
            </a:pathLst>
          </a:custGeom>
          <a:blipFill>
            <a:blip r:embed="rId45"/>
            <a:stretch>
              <a:fillRect/>
            </a:stretch>
          </a:blipFill>
        </p:spPr>
      </p:sp>
      <p:sp>
        <p:nvSpPr>
          <p:cNvPr id="111" name="Freeform 111"/>
          <p:cNvSpPr/>
          <p:nvPr/>
        </p:nvSpPr>
        <p:spPr>
          <a:xfrm>
            <a:off x="368549" y="4096604"/>
            <a:ext cx="1714957" cy="1623850"/>
          </a:xfrm>
          <a:custGeom>
            <a:avLst/>
            <a:gdLst/>
            <a:ahLst/>
            <a:cxnLst/>
            <a:rect l="l" t="t" r="r" b="b"/>
            <a:pathLst>
              <a:path w="1714957" h="1623850">
                <a:moveTo>
                  <a:pt x="0" y="0"/>
                </a:moveTo>
                <a:lnTo>
                  <a:pt x="1714957" y="0"/>
                </a:lnTo>
                <a:lnTo>
                  <a:pt x="1714957" y="1623850"/>
                </a:lnTo>
                <a:lnTo>
                  <a:pt x="0" y="1623850"/>
                </a:lnTo>
                <a:lnTo>
                  <a:pt x="0" y="0"/>
                </a:lnTo>
                <a:close/>
              </a:path>
            </a:pathLst>
          </a:custGeom>
          <a:blipFill>
            <a:blip r:embed="rId43"/>
            <a:stretch>
              <a:fillRect/>
            </a:stretch>
          </a:blipFill>
        </p:spPr>
      </p:sp>
      <p:sp>
        <p:nvSpPr>
          <p:cNvPr id="112" name="Freeform 112"/>
          <p:cNvSpPr/>
          <p:nvPr/>
        </p:nvSpPr>
        <p:spPr>
          <a:xfrm rot="492571">
            <a:off x="9480190" y="2502199"/>
            <a:ext cx="1947154" cy="1192632"/>
          </a:xfrm>
          <a:custGeom>
            <a:avLst/>
            <a:gdLst/>
            <a:ahLst/>
            <a:cxnLst/>
            <a:rect l="l" t="t" r="r" b="b"/>
            <a:pathLst>
              <a:path w="1947154" h="1192632">
                <a:moveTo>
                  <a:pt x="0" y="0"/>
                </a:moveTo>
                <a:lnTo>
                  <a:pt x="1947154" y="0"/>
                </a:lnTo>
                <a:lnTo>
                  <a:pt x="1947154" y="1192632"/>
                </a:lnTo>
                <a:lnTo>
                  <a:pt x="0" y="1192632"/>
                </a:lnTo>
                <a:lnTo>
                  <a:pt x="0" y="0"/>
                </a:lnTo>
                <a:close/>
              </a:path>
            </a:pathLst>
          </a:custGeom>
          <a:blipFill>
            <a:blip r:embed="rId46"/>
            <a:stretch>
              <a:fillRect/>
            </a:stretch>
          </a:blipFill>
        </p:spPr>
      </p:sp>
      <p:sp>
        <p:nvSpPr>
          <p:cNvPr id="113" name="Freeform 113"/>
          <p:cNvSpPr/>
          <p:nvPr/>
        </p:nvSpPr>
        <p:spPr>
          <a:xfrm rot="899509">
            <a:off x="10670539" y="4877631"/>
            <a:ext cx="2058156" cy="1260621"/>
          </a:xfrm>
          <a:custGeom>
            <a:avLst/>
            <a:gdLst/>
            <a:ahLst/>
            <a:cxnLst/>
            <a:rect l="l" t="t" r="r" b="b"/>
            <a:pathLst>
              <a:path w="2058156" h="1260621">
                <a:moveTo>
                  <a:pt x="0" y="0"/>
                </a:moveTo>
                <a:lnTo>
                  <a:pt x="2058156" y="0"/>
                </a:lnTo>
                <a:lnTo>
                  <a:pt x="2058156" y="1260620"/>
                </a:lnTo>
                <a:lnTo>
                  <a:pt x="0" y="1260620"/>
                </a:lnTo>
                <a:lnTo>
                  <a:pt x="0" y="0"/>
                </a:lnTo>
                <a:close/>
              </a:path>
            </a:pathLst>
          </a:custGeom>
          <a:blipFill>
            <a:blip r:embed="rId46"/>
            <a:stretch>
              <a:fillRect/>
            </a:stretch>
          </a:blipFill>
        </p:spPr>
      </p:sp>
      <p:sp>
        <p:nvSpPr>
          <p:cNvPr id="114" name="Freeform 114"/>
          <p:cNvSpPr/>
          <p:nvPr/>
        </p:nvSpPr>
        <p:spPr>
          <a:xfrm>
            <a:off x="12528214" y="405758"/>
            <a:ext cx="1527266" cy="1783669"/>
          </a:xfrm>
          <a:custGeom>
            <a:avLst/>
            <a:gdLst/>
            <a:ahLst/>
            <a:cxnLst/>
            <a:rect l="l" t="t" r="r" b="b"/>
            <a:pathLst>
              <a:path w="1527266" h="1783669">
                <a:moveTo>
                  <a:pt x="0" y="0"/>
                </a:moveTo>
                <a:lnTo>
                  <a:pt x="1527266" y="0"/>
                </a:lnTo>
                <a:lnTo>
                  <a:pt x="1527266" y="1783669"/>
                </a:lnTo>
                <a:lnTo>
                  <a:pt x="0" y="1783669"/>
                </a:lnTo>
                <a:lnTo>
                  <a:pt x="0" y="0"/>
                </a:lnTo>
                <a:close/>
              </a:path>
            </a:pathLst>
          </a:custGeom>
          <a:blipFill>
            <a:blip r:embed="rId47"/>
            <a:stretch>
              <a:fillRect/>
            </a:stretch>
          </a:blipFill>
        </p:spPr>
      </p:sp>
      <p:sp>
        <p:nvSpPr>
          <p:cNvPr id="115" name="Freeform 115"/>
          <p:cNvSpPr/>
          <p:nvPr/>
        </p:nvSpPr>
        <p:spPr>
          <a:xfrm>
            <a:off x="10855921" y="1982459"/>
            <a:ext cx="1107110" cy="1807527"/>
          </a:xfrm>
          <a:custGeom>
            <a:avLst/>
            <a:gdLst/>
            <a:ahLst/>
            <a:cxnLst/>
            <a:rect l="l" t="t" r="r" b="b"/>
            <a:pathLst>
              <a:path w="1107110" h="1807527">
                <a:moveTo>
                  <a:pt x="0" y="0"/>
                </a:moveTo>
                <a:lnTo>
                  <a:pt x="1107110" y="0"/>
                </a:lnTo>
                <a:lnTo>
                  <a:pt x="1107110" y="1807527"/>
                </a:lnTo>
                <a:lnTo>
                  <a:pt x="0" y="1807527"/>
                </a:lnTo>
                <a:lnTo>
                  <a:pt x="0" y="0"/>
                </a:lnTo>
                <a:close/>
              </a:path>
            </a:pathLst>
          </a:custGeom>
          <a:blipFill>
            <a:blip r:embed="rId48"/>
            <a:stretch>
              <a:fillRect/>
            </a:stretch>
          </a:blipFill>
        </p:spPr>
      </p:sp>
      <p:sp>
        <p:nvSpPr>
          <p:cNvPr id="116" name="Freeform 116"/>
          <p:cNvSpPr/>
          <p:nvPr/>
        </p:nvSpPr>
        <p:spPr>
          <a:xfrm rot="171818">
            <a:off x="4411566" y="1807809"/>
            <a:ext cx="1527266" cy="1783669"/>
          </a:xfrm>
          <a:custGeom>
            <a:avLst/>
            <a:gdLst/>
            <a:ahLst/>
            <a:cxnLst/>
            <a:rect l="l" t="t" r="r" b="b"/>
            <a:pathLst>
              <a:path w="1527266" h="1783669">
                <a:moveTo>
                  <a:pt x="0" y="0"/>
                </a:moveTo>
                <a:lnTo>
                  <a:pt x="1527267" y="0"/>
                </a:lnTo>
                <a:lnTo>
                  <a:pt x="1527267" y="1783669"/>
                </a:lnTo>
                <a:lnTo>
                  <a:pt x="0" y="1783669"/>
                </a:lnTo>
                <a:lnTo>
                  <a:pt x="0" y="0"/>
                </a:lnTo>
                <a:close/>
              </a:path>
            </a:pathLst>
          </a:custGeom>
          <a:blipFill>
            <a:blip r:embed="rId47"/>
            <a:stretch>
              <a:fillRect/>
            </a:stretch>
          </a:blipFill>
        </p:spPr>
      </p:sp>
      <p:sp>
        <p:nvSpPr>
          <p:cNvPr id="117" name="Freeform 117"/>
          <p:cNvSpPr/>
          <p:nvPr/>
        </p:nvSpPr>
        <p:spPr>
          <a:xfrm>
            <a:off x="10628995" y="3786649"/>
            <a:ext cx="1965834" cy="1486662"/>
          </a:xfrm>
          <a:custGeom>
            <a:avLst/>
            <a:gdLst/>
            <a:ahLst/>
            <a:cxnLst/>
            <a:rect l="l" t="t" r="r" b="b"/>
            <a:pathLst>
              <a:path w="1965834" h="1486662">
                <a:moveTo>
                  <a:pt x="0" y="0"/>
                </a:moveTo>
                <a:lnTo>
                  <a:pt x="1965834" y="0"/>
                </a:lnTo>
                <a:lnTo>
                  <a:pt x="1965834" y="1486662"/>
                </a:lnTo>
                <a:lnTo>
                  <a:pt x="0" y="1486662"/>
                </a:lnTo>
                <a:lnTo>
                  <a:pt x="0" y="0"/>
                </a:lnTo>
                <a:close/>
              </a:path>
            </a:pathLst>
          </a:custGeom>
          <a:blipFill>
            <a:blip r:embed="rId11"/>
            <a:stretch>
              <a:fillRect/>
            </a:stretch>
          </a:blipFill>
        </p:spPr>
      </p:sp>
      <p:sp>
        <p:nvSpPr>
          <p:cNvPr id="118" name="Freeform 118"/>
          <p:cNvSpPr/>
          <p:nvPr/>
        </p:nvSpPr>
        <p:spPr>
          <a:xfrm>
            <a:off x="11409476" y="3413612"/>
            <a:ext cx="1965834" cy="1486662"/>
          </a:xfrm>
          <a:custGeom>
            <a:avLst/>
            <a:gdLst/>
            <a:ahLst/>
            <a:cxnLst/>
            <a:rect l="l" t="t" r="r" b="b"/>
            <a:pathLst>
              <a:path w="1965834" h="1486662">
                <a:moveTo>
                  <a:pt x="0" y="0"/>
                </a:moveTo>
                <a:lnTo>
                  <a:pt x="1965834" y="0"/>
                </a:lnTo>
                <a:lnTo>
                  <a:pt x="1965834" y="1486662"/>
                </a:lnTo>
                <a:lnTo>
                  <a:pt x="0" y="1486662"/>
                </a:lnTo>
                <a:lnTo>
                  <a:pt x="0" y="0"/>
                </a:lnTo>
                <a:close/>
              </a:path>
            </a:pathLst>
          </a:custGeom>
          <a:blipFill>
            <a:blip r:embed="rId11"/>
            <a:stretch>
              <a:fillRect/>
            </a:stretch>
          </a:blipFill>
        </p:spPr>
      </p:sp>
      <p:sp>
        <p:nvSpPr>
          <p:cNvPr id="119" name="Freeform 119"/>
          <p:cNvSpPr/>
          <p:nvPr/>
        </p:nvSpPr>
        <p:spPr>
          <a:xfrm>
            <a:off x="14269931" y="2242323"/>
            <a:ext cx="1395053" cy="2177644"/>
          </a:xfrm>
          <a:custGeom>
            <a:avLst/>
            <a:gdLst/>
            <a:ahLst/>
            <a:cxnLst/>
            <a:rect l="l" t="t" r="r" b="b"/>
            <a:pathLst>
              <a:path w="1395053" h="2177644">
                <a:moveTo>
                  <a:pt x="0" y="0"/>
                </a:moveTo>
                <a:lnTo>
                  <a:pt x="1395053" y="0"/>
                </a:lnTo>
                <a:lnTo>
                  <a:pt x="1395053" y="2177644"/>
                </a:lnTo>
                <a:lnTo>
                  <a:pt x="0" y="2177644"/>
                </a:lnTo>
                <a:lnTo>
                  <a:pt x="0" y="0"/>
                </a:lnTo>
                <a:close/>
              </a:path>
            </a:pathLst>
          </a:custGeom>
          <a:blipFill>
            <a:blip r:embed="rId14"/>
            <a:stretch>
              <a:fillRect/>
            </a:stretch>
          </a:blipFill>
        </p:spPr>
      </p:sp>
      <p:sp>
        <p:nvSpPr>
          <p:cNvPr id="120" name="Freeform 120"/>
          <p:cNvSpPr/>
          <p:nvPr/>
        </p:nvSpPr>
        <p:spPr>
          <a:xfrm>
            <a:off x="15009152" y="3628515"/>
            <a:ext cx="1871212" cy="1415104"/>
          </a:xfrm>
          <a:custGeom>
            <a:avLst/>
            <a:gdLst/>
            <a:ahLst/>
            <a:cxnLst/>
            <a:rect l="l" t="t" r="r" b="b"/>
            <a:pathLst>
              <a:path w="1871212" h="1415104">
                <a:moveTo>
                  <a:pt x="0" y="0"/>
                </a:moveTo>
                <a:lnTo>
                  <a:pt x="1871212" y="0"/>
                </a:lnTo>
                <a:lnTo>
                  <a:pt x="1871212" y="1415104"/>
                </a:lnTo>
                <a:lnTo>
                  <a:pt x="0" y="1415104"/>
                </a:lnTo>
                <a:lnTo>
                  <a:pt x="0" y="0"/>
                </a:lnTo>
                <a:close/>
              </a:path>
            </a:pathLst>
          </a:custGeom>
          <a:blipFill>
            <a:blip r:embed="rId11"/>
            <a:stretch>
              <a:fillRect/>
            </a:stretch>
          </a:blipFill>
        </p:spPr>
      </p:sp>
      <p:sp>
        <p:nvSpPr>
          <p:cNvPr id="121" name="Freeform 121"/>
          <p:cNvSpPr/>
          <p:nvPr/>
        </p:nvSpPr>
        <p:spPr>
          <a:xfrm rot="-2041952" flipH="1">
            <a:off x="7435068" y="4067587"/>
            <a:ext cx="939983" cy="1184231"/>
          </a:xfrm>
          <a:custGeom>
            <a:avLst/>
            <a:gdLst/>
            <a:ahLst/>
            <a:cxnLst/>
            <a:rect l="l" t="t" r="r" b="b"/>
            <a:pathLst>
              <a:path w="939983" h="1184231">
                <a:moveTo>
                  <a:pt x="939984" y="0"/>
                </a:moveTo>
                <a:lnTo>
                  <a:pt x="0" y="0"/>
                </a:lnTo>
                <a:lnTo>
                  <a:pt x="0" y="1184231"/>
                </a:lnTo>
                <a:lnTo>
                  <a:pt x="939984" y="1184231"/>
                </a:lnTo>
                <a:lnTo>
                  <a:pt x="939984" y="0"/>
                </a:lnTo>
                <a:close/>
              </a:path>
            </a:pathLst>
          </a:custGeom>
          <a:blipFill>
            <a:blip r:embed="rId49"/>
            <a:stretch>
              <a:fillRect/>
            </a:stretch>
          </a:blipFill>
        </p:spPr>
      </p:sp>
      <p:sp>
        <p:nvSpPr>
          <p:cNvPr id="122" name="Freeform 122"/>
          <p:cNvSpPr/>
          <p:nvPr/>
        </p:nvSpPr>
        <p:spPr>
          <a:xfrm rot="-2041952" flipH="1">
            <a:off x="9026097" y="5019112"/>
            <a:ext cx="939983" cy="1184231"/>
          </a:xfrm>
          <a:custGeom>
            <a:avLst/>
            <a:gdLst/>
            <a:ahLst/>
            <a:cxnLst/>
            <a:rect l="l" t="t" r="r" b="b"/>
            <a:pathLst>
              <a:path w="939983" h="1184231">
                <a:moveTo>
                  <a:pt x="939983" y="0"/>
                </a:moveTo>
                <a:lnTo>
                  <a:pt x="0" y="0"/>
                </a:lnTo>
                <a:lnTo>
                  <a:pt x="0" y="1184232"/>
                </a:lnTo>
                <a:lnTo>
                  <a:pt x="939983" y="1184232"/>
                </a:lnTo>
                <a:lnTo>
                  <a:pt x="939983" y="0"/>
                </a:lnTo>
                <a:close/>
              </a:path>
            </a:pathLst>
          </a:custGeom>
          <a:blipFill>
            <a:blip r:embed="rId49"/>
            <a:stretch>
              <a:fillRect/>
            </a:stretch>
          </a:blipFill>
        </p:spPr>
      </p:sp>
      <p:sp>
        <p:nvSpPr>
          <p:cNvPr id="123" name="Freeform 123"/>
          <p:cNvSpPr/>
          <p:nvPr/>
        </p:nvSpPr>
        <p:spPr>
          <a:xfrm rot="-198435">
            <a:off x="14052848" y="4124654"/>
            <a:ext cx="2266042" cy="2081926"/>
          </a:xfrm>
          <a:custGeom>
            <a:avLst/>
            <a:gdLst/>
            <a:ahLst/>
            <a:cxnLst/>
            <a:rect l="l" t="t" r="r" b="b"/>
            <a:pathLst>
              <a:path w="2266042" h="2081926">
                <a:moveTo>
                  <a:pt x="0" y="0"/>
                </a:moveTo>
                <a:lnTo>
                  <a:pt x="2266042" y="0"/>
                </a:lnTo>
                <a:lnTo>
                  <a:pt x="2266042" y="2081926"/>
                </a:lnTo>
                <a:lnTo>
                  <a:pt x="0" y="2081926"/>
                </a:lnTo>
                <a:lnTo>
                  <a:pt x="0" y="0"/>
                </a:lnTo>
                <a:close/>
              </a:path>
            </a:pathLst>
          </a:custGeom>
          <a:blipFill>
            <a:blip r:embed="rId24"/>
            <a:stretch>
              <a:fillRect/>
            </a:stretch>
          </a:blipFill>
        </p:spPr>
      </p:sp>
      <p:sp>
        <p:nvSpPr>
          <p:cNvPr id="124" name="Freeform 124"/>
          <p:cNvSpPr/>
          <p:nvPr/>
        </p:nvSpPr>
        <p:spPr>
          <a:xfrm rot="447396">
            <a:off x="15356395" y="4658198"/>
            <a:ext cx="2058156" cy="1260621"/>
          </a:xfrm>
          <a:custGeom>
            <a:avLst/>
            <a:gdLst/>
            <a:ahLst/>
            <a:cxnLst/>
            <a:rect l="l" t="t" r="r" b="b"/>
            <a:pathLst>
              <a:path w="2058156" h="1260621">
                <a:moveTo>
                  <a:pt x="0" y="0"/>
                </a:moveTo>
                <a:lnTo>
                  <a:pt x="2058156" y="0"/>
                </a:lnTo>
                <a:lnTo>
                  <a:pt x="2058156" y="1260621"/>
                </a:lnTo>
                <a:lnTo>
                  <a:pt x="0" y="1260621"/>
                </a:lnTo>
                <a:lnTo>
                  <a:pt x="0" y="0"/>
                </a:lnTo>
                <a:close/>
              </a:path>
            </a:pathLst>
          </a:custGeom>
          <a:blipFill>
            <a:blip r:embed="rId46"/>
            <a:stretch>
              <a:fillRect/>
            </a:stretch>
          </a:blipFill>
        </p:spPr>
      </p:sp>
      <p:sp>
        <p:nvSpPr>
          <p:cNvPr id="125" name="Freeform 125"/>
          <p:cNvSpPr/>
          <p:nvPr/>
        </p:nvSpPr>
        <p:spPr>
          <a:xfrm>
            <a:off x="13246810" y="110016"/>
            <a:ext cx="1293424" cy="1067075"/>
          </a:xfrm>
          <a:custGeom>
            <a:avLst/>
            <a:gdLst/>
            <a:ahLst/>
            <a:cxnLst/>
            <a:rect l="l" t="t" r="r" b="b"/>
            <a:pathLst>
              <a:path w="1293424" h="1067075">
                <a:moveTo>
                  <a:pt x="0" y="0"/>
                </a:moveTo>
                <a:lnTo>
                  <a:pt x="1293424" y="0"/>
                </a:lnTo>
                <a:lnTo>
                  <a:pt x="1293424" y="1067075"/>
                </a:lnTo>
                <a:lnTo>
                  <a:pt x="0" y="1067075"/>
                </a:lnTo>
                <a:lnTo>
                  <a:pt x="0" y="0"/>
                </a:lnTo>
                <a:close/>
              </a:path>
            </a:pathLst>
          </a:custGeom>
          <a:blipFill>
            <a:blip r:embed="rId8"/>
            <a:stretch>
              <a:fillRect/>
            </a:stretch>
          </a:blipFill>
        </p:spPr>
      </p:sp>
      <p:sp>
        <p:nvSpPr>
          <p:cNvPr id="126" name="Freeform 126"/>
          <p:cNvSpPr/>
          <p:nvPr/>
        </p:nvSpPr>
        <p:spPr>
          <a:xfrm>
            <a:off x="16812832" y="1442472"/>
            <a:ext cx="1527266" cy="1783669"/>
          </a:xfrm>
          <a:custGeom>
            <a:avLst/>
            <a:gdLst/>
            <a:ahLst/>
            <a:cxnLst/>
            <a:rect l="l" t="t" r="r" b="b"/>
            <a:pathLst>
              <a:path w="1527266" h="1783669">
                <a:moveTo>
                  <a:pt x="0" y="0"/>
                </a:moveTo>
                <a:lnTo>
                  <a:pt x="1527266" y="0"/>
                </a:lnTo>
                <a:lnTo>
                  <a:pt x="1527266" y="1783669"/>
                </a:lnTo>
                <a:lnTo>
                  <a:pt x="0" y="1783669"/>
                </a:lnTo>
                <a:lnTo>
                  <a:pt x="0" y="0"/>
                </a:lnTo>
                <a:close/>
              </a:path>
            </a:pathLst>
          </a:custGeom>
          <a:blipFill>
            <a:blip r:embed="rId47"/>
            <a:stretch>
              <a:fillRect/>
            </a:stretch>
          </a:blipFill>
        </p:spPr>
      </p:sp>
      <p:sp>
        <p:nvSpPr>
          <p:cNvPr id="127" name="Freeform 127"/>
          <p:cNvSpPr/>
          <p:nvPr/>
        </p:nvSpPr>
        <p:spPr>
          <a:xfrm>
            <a:off x="17501508" y="1510122"/>
            <a:ext cx="1369840" cy="1005976"/>
          </a:xfrm>
          <a:custGeom>
            <a:avLst/>
            <a:gdLst/>
            <a:ahLst/>
            <a:cxnLst/>
            <a:rect l="l" t="t" r="r" b="b"/>
            <a:pathLst>
              <a:path w="1369840" h="1005976">
                <a:moveTo>
                  <a:pt x="0" y="0"/>
                </a:moveTo>
                <a:lnTo>
                  <a:pt x="1369840" y="0"/>
                </a:lnTo>
                <a:lnTo>
                  <a:pt x="1369840" y="1005976"/>
                </a:lnTo>
                <a:lnTo>
                  <a:pt x="0" y="1005976"/>
                </a:lnTo>
                <a:lnTo>
                  <a:pt x="0" y="0"/>
                </a:lnTo>
                <a:close/>
              </a:path>
            </a:pathLst>
          </a:custGeom>
          <a:blipFill>
            <a:blip r:embed="rId37"/>
            <a:stretch>
              <a:fillRect/>
            </a:stretch>
          </a:blipFill>
        </p:spPr>
      </p:sp>
      <p:sp>
        <p:nvSpPr>
          <p:cNvPr id="128" name="Freeform 128"/>
          <p:cNvSpPr/>
          <p:nvPr/>
        </p:nvSpPr>
        <p:spPr>
          <a:xfrm rot="419043">
            <a:off x="10638691" y="8160519"/>
            <a:ext cx="1073327" cy="1231056"/>
          </a:xfrm>
          <a:custGeom>
            <a:avLst/>
            <a:gdLst/>
            <a:ahLst/>
            <a:cxnLst/>
            <a:rect l="l" t="t" r="r" b="b"/>
            <a:pathLst>
              <a:path w="1073327" h="1231056">
                <a:moveTo>
                  <a:pt x="0" y="0"/>
                </a:moveTo>
                <a:lnTo>
                  <a:pt x="1073327" y="0"/>
                </a:lnTo>
                <a:lnTo>
                  <a:pt x="1073327" y="1231056"/>
                </a:lnTo>
                <a:lnTo>
                  <a:pt x="0" y="1231056"/>
                </a:lnTo>
                <a:lnTo>
                  <a:pt x="0" y="0"/>
                </a:lnTo>
                <a:close/>
              </a:path>
            </a:pathLst>
          </a:custGeom>
          <a:blipFill>
            <a:blip r:embed="rId36"/>
            <a:stretch>
              <a:fillRect/>
            </a:stretch>
          </a:blipFill>
        </p:spPr>
      </p:sp>
      <p:sp>
        <p:nvSpPr>
          <p:cNvPr id="129" name="Freeform 129"/>
          <p:cNvSpPr/>
          <p:nvPr/>
        </p:nvSpPr>
        <p:spPr>
          <a:xfrm rot="-633758">
            <a:off x="8114098" y="62847"/>
            <a:ext cx="1212447" cy="977536"/>
          </a:xfrm>
          <a:custGeom>
            <a:avLst/>
            <a:gdLst/>
            <a:ahLst/>
            <a:cxnLst/>
            <a:rect l="l" t="t" r="r" b="b"/>
            <a:pathLst>
              <a:path w="1212447" h="977536">
                <a:moveTo>
                  <a:pt x="0" y="0"/>
                </a:moveTo>
                <a:lnTo>
                  <a:pt x="1212447" y="0"/>
                </a:lnTo>
                <a:lnTo>
                  <a:pt x="1212447" y="977536"/>
                </a:lnTo>
                <a:lnTo>
                  <a:pt x="0" y="977536"/>
                </a:lnTo>
                <a:lnTo>
                  <a:pt x="0" y="0"/>
                </a:lnTo>
                <a:close/>
              </a:path>
            </a:pathLst>
          </a:custGeom>
          <a:blipFill>
            <a:blip r:embed="rId50"/>
            <a:stretch>
              <a:fillRect/>
            </a:stretch>
          </a:blipFill>
        </p:spPr>
      </p:sp>
      <p:sp>
        <p:nvSpPr>
          <p:cNvPr id="130" name="Freeform 130"/>
          <p:cNvSpPr/>
          <p:nvPr/>
        </p:nvSpPr>
        <p:spPr>
          <a:xfrm rot="409847">
            <a:off x="3512570" y="1433232"/>
            <a:ext cx="1084835" cy="874648"/>
          </a:xfrm>
          <a:custGeom>
            <a:avLst/>
            <a:gdLst/>
            <a:ahLst/>
            <a:cxnLst/>
            <a:rect l="l" t="t" r="r" b="b"/>
            <a:pathLst>
              <a:path w="1084835" h="874648">
                <a:moveTo>
                  <a:pt x="0" y="0"/>
                </a:moveTo>
                <a:lnTo>
                  <a:pt x="1084835" y="0"/>
                </a:lnTo>
                <a:lnTo>
                  <a:pt x="1084835" y="874648"/>
                </a:lnTo>
                <a:lnTo>
                  <a:pt x="0" y="874648"/>
                </a:lnTo>
                <a:lnTo>
                  <a:pt x="0" y="0"/>
                </a:lnTo>
                <a:close/>
              </a:path>
            </a:pathLst>
          </a:custGeom>
          <a:blipFill>
            <a:blip r:embed="rId50"/>
            <a:stretch>
              <a:fillRect/>
            </a:stretch>
          </a:blipFill>
        </p:spPr>
      </p:sp>
      <p:sp>
        <p:nvSpPr>
          <p:cNvPr id="131" name="Freeform 131"/>
          <p:cNvSpPr/>
          <p:nvPr/>
        </p:nvSpPr>
        <p:spPr>
          <a:xfrm>
            <a:off x="12125780" y="9172300"/>
            <a:ext cx="2044733" cy="1539940"/>
          </a:xfrm>
          <a:custGeom>
            <a:avLst/>
            <a:gdLst/>
            <a:ahLst/>
            <a:cxnLst/>
            <a:rect l="l" t="t" r="r" b="b"/>
            <a:pathLst>
              <a:path w="2044733" h="1539940">
                <a:moveTo>
                  <a:pt x="0" y="0"/>
                </a:moveTo>
                <a:lnTo>
                  <a:pt x="2044733" y="0"/>
                </a:lnTo>
                <a:lnTo>
                  <a:pt x="2044733" y="1539940"/>
                </a:lnTo>
                <a:lnTo>
                  <a:pt x="0" y="1539940"/>
                </a:lnTo>
                <a:lnTo>
                  <a:pt x="0" y="0"/>
                </a:lnTo>
                <a:close/>
              </a:path>
            </a:pathLst>
          </a:custGeom>
          <a:blipFill>
            <a:blip r:embed="rId51"/>
            <a:stretch>
              <a:fillRect/>
            </a:stretch>
          </a:blipFill>
        </p:spPr>
      </p:sp>
      <p:sp>
        <p:nvSpPr>
          <p:cNvPr id="132" name="Freeform 132"/>
          <p:cNvSpPr/>
          <p:nvPr/>
        </p:nvSpPr>
        <p:spPr>
          <a:xfrm rot="202195">
            <a:off x="8403643" y="2393848"/>
            <a:ext cx="1212447" cy="977536"/>
          </a:xfrm>
          <a:custGeom>
            <a:avLst/>
            <a:gdLst/>
            <a:ahLst/>
            <a:cxnLst/>
            <a:rect l="l" t="t" r="r" b="b"/>
            <a:pathLst>
              <a:path w="1212447" h="977536">
                <a:moveTo>
                  <a:pt x="0" y="0"/>
                </a:moveTo>
                <a:lnTo>
                  <a:pt x="1212447" y="0"/>
                </a:lnTo>
                <a:lnTo>
                  <a:pt x="1212447" y="977536"/>
                </a:lnTo>
                <a:lnTo>
                  <a:pt x="0" y="977536"/>
                </a:lnTo>
                <a:lnTo>
                  <a:pt x="0" y="0"/>
                </a:lnTo>
                <a:close/>
              </a:path>
            </a:pathLst>
          </a:custGeom>
          <a:blipFill>
            <a:blip r:embed="rId50"/>
            <a:stretch>
              <a:fillRect/>
            </a:stretch>
          </a:blipFill>
        </p:spPr>
      </p:sp>
      <p:sp>
        <p:nvSpPr>
          <p:cNvPr id="133" name="Freeform 133"/>
          <p:cNvSpPr/>
          <p:nvPr/>
        </p:nvSpPr>
        <p:spPr>
          <a:xfrm>
            <a:off x="15071010" y="7658398"/>
            <a:ext cx="1377527" cy="1153678"/>
          </a:xfrm>
          <a:custGeom>
            <a:avLst/>
            <a:gdLst/>
            <a:ahLst/>
            <a:cxnLst/>
            <a:rect l="l" t="t" r="r" b="b"/>
            <a:pathLst>
              <a:path w="1377527" h="1153678">
                <a:moveTo>
                  <a:pt x="0" y="0"/>
                </a:moveTo>
                <a:lnTo>
                  <a:pt x="1377527" y="0"/>
                </a:lnTo>
                <a:lnTo>
                  <a:pt x="1377527" y="1153678"/>
                </a:lnTo>
                <a:lnTo>
                  <a:pt x="0" y="1153678"/>
                </a:lnTo>
                <a:lnTo>
                  <a:pt x="0" y="0"/>
                </a:lnTo>
                <a:close/>
              </a:path>
            </a:pathLst>
          </a:custGeom>
          <a:blipFill>
            <a:blip r:embed="rId52"/>
            <a:stretch>
              <a:fillRect/>
            </a:stretch>
          </a:blipFill>
        </p:spPr>
      </p:sp>
      <p:sp>
        <p:nvSpPr>
          <p:cNvPr id="134" name="Freeform 134"/>
          <p:cNvSpPr/>
          <p:nvPr/>
        </p:nvSpPr>
        <p:spPr>
          <a:xfrm>
            <a:off x="15775670" y="7941556"/>
            <a:ext cx="1377527" cy="1153678"/>
          </a:xfrm>
          <a:custGeom>
            <a:avLst/>
            <a:gdLst/>
            <a:ahLst/>
            <a:cxnLst/>
            <a:rect l="l" t="t" r="r" b="b"/>
            <a:pathLst>
              <a:path w="1377527" h="1153678">
                <a:moveTo>
                  <a:pt x="0" y="0"/>
                </a:moveTo>
                <a:lnTo>
                  <a:pt x="1377526" y="0"/>
                </a:lnTo>
                <a:lnTo>
                  <a:pt x="1377526" y="1153679"/>
                </a:lnTo>
                <a:lnTo>
                  <a:pt x="0" y="1153679"/>
                </a:lnTo>
                <a:lnTo>
                  <a:pt x="0" y="0"/>
                </a:lnTo>
                <a:close/>
              </a:path>
            </a:pathLst>
          </a:custGeom>
          <a:blipFill>
            <a:blip r:embed="rId52"/>
            <a:stretch>
              <a:fillRect/>
            </a:stretch>
          </a:blipFill>
        </p:spPr>
      </p:sp>
      <p:sp>
        <p:nvSpPr>
          <p:cNvPr id="135" name="Freeform 135"/>
          <p:cNvSpPr/>
          <p:nvPr/>
        </p:nvSpPr>
        <p:spPr>
          <a:xfrm>
            <a:off x="16828283" y="7258442"/>
            <a:ext cx="2175766" cy="1489040"/>
          </a:xfrm>
          <a:custGeom>
            <a:avLst/>
            <a:gdLst/>
            <a:ahLst/>
            <a:cxnLst/>
            <a:rect l="l" t="t" r="r" b="b"/>
            <a:pathLst>
              <a:path w="2175766" h="1489040">
                <a:moveTo>
                  <a:pt x="0" y="0"/>
                </a:moveTo>
                <a:lnTo>
                  <a:pt x="2175765" y="0"/>
                </a:lnTo>
                <a:lnTo>
                  <a:pt x="2175765" y="1489040"/>
                </a:lnTo>
                <a:lnTo>
                  <a:pt x="0" y="1489040"/>
                </a:lnTo>
                <a:lnTo>
                  <a:pt x="0" y="0"/>
                </a:lnTo>
                <a:close/>
              </a:path>
            </a:pathLst>
          </a:custGeom>
          <a:blipFill>
            <a:blip r:embed="rId27"/>
            <a:stretch>
              <a:fillRect/>
            </a:stretch>
          </a:blipFill>
        </p:spPr>
      </p:sp>
      <p:sp>
        <p:nvSpPr>
          <p:cNvPr id="136" name="Freeform 136"/>
          <p:cNvSpPr/>
          <p:nvPr/>
        </p:nvSpPr>
        <p:spPr>
          <a:xfrm>
            <a:off x="12331104" y="4400169"/>
            <a:ext cx="1395053" cy="2177644"/>
          </a:xfrm>
          <a:custGeom>
            <a:avLst/>
            <a:gdLst/>
            <a:ahLst/>
            <a:cxnLst/>
            <a:rect l="l" t="t" r="r" b="b"/>
            <a:pathLst>
              <a:path w="1395053" h="2177644">
                <a:moveTo>
                  <a:pt x="0" y="0"/>
                </a:moveTo>
                <a:lnTo>
                  <a:pt x="1395053" y="0"/>
                </a:lnTo>
                <a:lnTo>
                  <a:pt x="1395053" y="2177644"/>
                </a:lnTo>
                <a:lnTo>
                  <a:pt x="0" y="2177644"/>
                </a:lnTo>
                <a:lnTo>
                  <a:pt x="0" y="0"/>
                </a:lnTo>
                <a:close/>
              </a:path>
            </a:pathLst>
          </a:custGeom>
          <a:blipFill>
            <a:blip r:embed="rId14"/>
            <a:stretch>
              <a:fillRect/>
            </a:stretch>
          </a:blipFill>
        </p:spPr>
      </p:sp>
      <p:sp>
        <p:nvSpPr>
          <p:cNvPr id="137" name="Freeform 137"/>
          <p:cNvSpPr/>
          <p:nvPr/>
        </p:nvSpPr>
        <p:spPr>
          <a:xfrm>
            <a:off x="15604225" y="760505"/>
            <a:ext cx="1354358" cy="2054003"/>
          </a:xfrm>
          <a:custGeom>
            <a:avLst/>
            <a:gdLst/>
            <a:ahLst/>
            <a:cxnLst/>
            <a:rect l="l" t="t" r="r" b="b"/>
            <a:pathLst>
              <a:path w="1354358" h="2054003">
                <a:moveTo>
                  <a:pt x="0" y="0"/>
                </a:moveTo>
                <a:lnTo>
                  <a:pt x="1354358" y="0"/>
                </a:lnTo>
                <a:lnTo>
                  <a:pt x="1354358" y="2054003"/>
                </a:lnTo>
                <a:lnTo>
                  <a:pt x="0" y="2054003"/>
                </a:lnTo>
                <a:lnTo>
                  <a:pt x="0" y="0"/>
                </a:lnTo>
                <a:close/>
              </a:path>
            </a:pathLst>
          </a:custGeom>
          <a:blipFill>
            <a:blip r:embed="rId53"/>
            <a:stretch>
              <a:fillRect/>
            </a:stretch>
          </a:blipFill>
        </p:spPr>
      </p:sp>
      <p:sp>
        <p:nvSpPr>
          <p:cNvPr id="138" name="Freeform 138"/>
          <p:cNvSpPr/>
          <p:nvPr/>
        </p:nvSpPr>
        <p:spPr>
          <a:xfrm rot="468627">
            <a:off x="17391613" y="553339"/>
            <a:ext cx="1305503" cy="893454"/>
          </a:xfrm>
          <a:custGeom>
            <a:avLst/>
            <a:gdLst/>
            <a:ahLst/>
            <a:cxnLst/>
            <a:rect l="l" t="t" r="r" b="b"/>
            <a:pathLst>
              <a:path w="1305503" h="893454">
                <a:moveTo>
                  <a:pt x="0" y="0"/>
                </a:moveTo>
                <a:lnTo>
                  <a:pt x="1305503" y="0"/>
                </a:lnTo>
                <a:lnTo>
                  <a:pt x="1305503" y="893454"/>
                </a:lnTo>
                <a:lnTo>
                  <a:pt x="0" y="893454"/>
                </a:lnTo>
                <a:lnTo>
                  <a:pt x="0" y="0"/>
                </a:lnTo>
                <a:close/>
              </a:path>
            </a:pathLst>
          </a:custGeom>
          <a:blipFill>
            <a:blip r:embed="rId54"/>
            <a:stretch>
              <a:fillRect/>
            </a:stretch>
          </a:blipFill>
        </p:spPr>
      </p:sp>
      <p:sp>
        <p:nvSpPr>
          <p:cNvPr id="139" name="Freeform 139"/>
          <p:cNvSpPr/>
          <p:nvPr/>
        </p:nvSpPr>
        <p:spPr>
          <a:xfrm>
            <a:off x="12748993" y="98316"/>
            <a:ext cx="1252635" cy="1656376"/>
          </a:xfrm>
          <a:custGeom>
            <a:avLst/>
            <a:gdLst/>
            <a:ahLst/>
            <a:cxnLst/>
            <a:rect l="l" t="t" r="r" b="b"/>
            <a:pathLst>
              <a:path w="1252635" h="1656376">
                <a:moveTo>
                  <a:pt x="0" y="0"/>
                </a:moveTo>
                <a:lnTo>
                  <a:pt x="1252634" y="0"/>
                </a:lnTo>
                <a:lnTo>
                  <a:pt x="1252634" y="1656376"/>
                </a:lnTo>
                <a:lnTo>
                  <a:pt x="0" y="1656376"/>
                </a:lnTo>
                <a:lnTo>
                  <a:pt x="0" y="0"/>
                </a:lnTo>
                <a:close/>
              </a:path>
            </a:pathLst>
          </a:custGeom>
          <a:blipFill>
            <a:blip r:embed="rId39"/>
            <a:stretch>
              <a:fillRect/>
            </a:stretch>
          </a:blipFill>
        </p:spPr>
      </p:sp>
      <p:sp>
        <p:nvSpPr>
          <p:cNvPr id="140" name="Freeform 140"/>
          <p:cNvSpPr/>
          <p:nvPr/>
        </p:nvSpPr>
        <p:spPr>
          <a:xfrm>
            <a:off x="13469822" y="1022895"/>
            <a:ext cx="1107110" cy="1807527"/>
          </a:xfrm>
          <a:custGeom>
            <a:avLst/>
            <a:gdLst/>
            <a:ahLst/>
            <a:cxnLst/>
            <a:rect l="l" t="t" r="r" b="b"/>
            <a:pathLst>
              <a:path w="1107110" h="1807527">
                <a:moveTo>
                  <a:pt x="0" y="0"/>
                </a:moveTo>
                <a:lnTo>
                  <a:pt x="1107111" y="0"/>
                </a:lnTo>
                <a:lnTo>
                  <a:pt x="1107111" y="1807527"/>
                </a:lnTo>
                <a:lnTo>
                  <a:pt x="0" y="1807527"/>
                </a:lnTo>
                <a:lnTo>
                  <a:pt x="0" y="0"/>
                </a:lnTo>
                <a:close/>
              </a:path>
            </a:pathLst>
          </a:custGeom>
          <a:blipFill>
            <a:blip r:embed="rId48"/>
            <a:stretch>
              <a:fillRect/>
            </a:stretch>
          </a:blipFill>
        </p:spPr>
      </p:sp>
      <p:sp>
        <p:nvSpPr>
          <p:cNvPr id="141" name="Freeform 141"/>
          <p:cNvSpPr/>
          <p:nvPr/>
        </p:nvSpPr>
        <p:spPr>
          <a:xfrm rot="222430">
            <a:off x="2082662" y="355525"/>
            <a:ext cx="1370314" cy="787931"/>
          </a:xfrm>
          <a:custGeom>
            <a:avLst/>
            <a:gdLst/>
            <a:ahLst/>
            <a:cxnLst/>
            <a:rect l="l" t="t" r="r" b="b"/>
            <a:pathLst>
              <a:path w="1370314" h="787931">
                <a:moveTo>
                  <a:pt x="0" y="0"/>
                </a:moveTo>
                <a:lnTo>
                  <a:pt x="1370314" y="0"/>
                </a:lnTo>
                <a:lnTo>
                  <a:pt x="1370314" y="787930"/>
                </a:lnTo>
                <a:lnTo>
                  <a:pt x="0" y="787930"/>
                </a:lnTo>
                <a:lnTo>
                  <a:pt x="0" y="0"/>
                </a:lnTo>
                <a:close/>
              </a:path>
            </a:pathLst>
          </a:custGeom>
          <a:blipFill>
            <a:blip r:embed="rId40"/>
            <a:stretch>
              <a:fillRect/>
            </a:stretch>
          </a:blipFill>
        </p:spPr>
      </p:sp>
      <p:sp>
        <p:nvSpPr>
          <p:cNvPr id="142" name="Freeform 142"/>
          <p:cNvSpPr/>
          <p:nvPr/>
        </p:nvSpPr>
        <p:spPr>
          <a:xfrm>
            <a:off x="9415394" y="1108122"/>
            <a:ext cx="1339164" cy="1983946"/>
          </a:xfrm>
          <a:custGeom>
            <a:avLst/>
            <a:gdLst/>
            <a:ahLst/>
            <a:cxnLst/>
            <a:rect l="l" t="t" r="r" b="b"/>
            <a:pathLst>
              <a:path w="1339164" h="1983946">
                <a:moveTo>
                  <a:pt x="0" y="0"/>
                </a:moveTo>
                <a:lnTo>
                  <a:pt x="1339163" y="0"/>
                </a:lnTo>
                <a:lnTo>
                  <a:pt x="1339163" y="1983947"/>
                </a:lnTo>
                <a:lnTo>
                  <a:pt x="0" y="1983947"/>
                </a:lnTo>
                <a:lnTo>
                  <a:pt x="0" y="0"/>
                </a:lnTo>
                <a:close/>
              </a:path>
            </a:pathLst>
          </a:custGeom>
          <a:blipFill>
            <a:blip r:embed="rId55"/>
            <a:stretch>
              <a:fillRect/>
            </a:stretch>
          </a:blipFill>
        </p:spPr>
      </p:sp>
      <p:sp>
        <p:nvSpPr>
          <p:cNvPr id="143" name="Freeform 143"/>
          <p:cNvSpPr/>
          <p:nvPr/>
        </p:nvSpPr>
        <p:spPr>
          <a:xfrm rot="-4735006">
            <a:off x="7298836" y="3124911"/>
            <a:ext cx="1212447" cy="977536"/>
          </a:xfrm>
          <a:custGeom>
            <a:avLst/>
            <a:gdLst/>
            <a:ahLst/>
            <a:cxnLst/>
            <a:rect l="l" t="t" r="r" b="b"/>
            <a:pathLst>
              <a:path w="1212447" h="977536">
                <a:moveTo>
                  <a:pt x="0" y="0"/>
                </a:moveTo>
                <a:lnTo>
                  <a:pt x="1212448" y="0"/>
                </a:lnTo>
                <a:lnTo>
                  <a:pt x="1212448" y="977536"/>
                </a:lnTo>
                <a:lnTo>
                  <a:pt x="0" y="977536"/>
                </a:lnTo>
                <a:lnTo>
                  <a:pt x="0" y="0"/>
                </a:lnTo>
                <a:close/>
              </a:path>
            </a:pathLst>
          </a:custGeom>
          <a:blipFill>
            <a:blip r:embed="rId50"/>
            <a:stretch>
              <a:fillRect/>
            </a:stretch>
          </a:blipFill>
        </p:spPr>
      </p:sp>
      <p:sp>
        <p:nvSpPr>
          <p:cNvPr id="144" name="Freeform 144"/>
          <p:cNvSpPr/>
          <p:nvPr/>
        </p:nvSpPr>
        <p:spPr>
          <a:xfrm>
            <a:off x="85205" y="4497673"/>
            <a:ext cx="1714957" cy="1623850"/>
          </a:xfrm>
          <a:custGeom>
            <a:avLst/>
            <a:gdLst/>
            <a:ahLst/>
            <a:cxnLst/>
            <a:rect l="l" t="t" r="r" b="b"/>
            <a:pathLst>
              <a:path w="1714957" h="1623850">
                <a:moveTo>
                  <a:pt x="0" y="0"/>
                </a:moveTo>
                <a:lnTo>
                  <a:pt x="1714957" y="0"/>
                </a:lnTo>
                <a:lnTo>
                  <a:pt x="1714957" y="1623850"/>
                </a:lnTo>
                <a:lnTo>
                  <a:pt x="0" y="1623850"/>
                </a:lnTo>
                <a:lnTo>
                  <a:pt x="0" y="0"/>
                </a:lnTo>
                <a:close/>
              </a:path>
            </a:pathLst>
          </a:custGeom>
          <a:blipFill>
            <a:blip r:embed="rId43"/>
            <a:stretch>
              <a:fillRect/>
            </a:stretch>
          </a:blipFill>
        </p:spPr>
      </p:sp>
      <p:sp>
        <p:nvSpPr>
          <p:cNvPr id="145" name="Freeform 145"/>
          <p:cNvSpPr/>
          <p:nvPr/>
        </p:nvSpPr>
        <p:spPr>
          <a:xfrm>
            <a:off x="2934925" y="3366283"/>
            <a:ext cx="1511780" cy="1199975"/>
          </a:xfrm>
          <a:custGeom>
            <a:avLst/>
            <a:gdLst/>
            <a:ahLst/>
            <a:cxnLst/>
            <a:rect l="l" t="t" r="r" b="b"/>
            <a:pathLst>
              <a:path w="1511780" h="1199975">
                <a:moveTo>
                  <a:pt x="0" y="0"/>
                </a:moveTo>
                <a:lnTo>
                  <a:pt x="1511780" y="0"/>
                </a:lnTo>
                <a:lnTo>
                  <a:pt x="1511780" y="1199976"/>
                </a:lnTo>
                <a:lnTo>
                  <a:pt x="0" y="1199976"/>
                </a:lnTo>
                <a:lnTo>
                  <a:pt x="0" y="0"/>
                </a:lnTo>
                <a:close/>
              </a:path>
            </a:pathLst>
          </a:custGeom>
          <a:blipFill>
            <a:blip r:embed="rId42"/>
            <a:stretch>
              <a:fillRect/>
            </a:stretch>
          </a:blipFill>
        </p:spPr>
      </p:sp>
      <p:sp>
        <p:nvSpPr>
          <p:cNvPr id="146" name="Freeform 146"/>
          <p:cNvSpPr/>
          <p:nvPr/>
        </p:nvSpPr>
        <p:spPr>
          <a:xfrm>
            <a:off x="11418338" y="2161837"/>
            <a:ext cx="1687638" cy="1782324"/>
          </a:xfrm>
          <a:custGeom>
            <a:avLst/>
            <a:gdLst/>
            <a:ahLst/>
            <a:cxnLst/>
            <a:rect l="l" t="t" r="r" b="b"/>
            <a:pathLst>
              <a:path w="1687638" h="1782324">
                <a:moveTo>
                  <a:pt x="0" y="0"/>
                </a:moveTo>
                <a:lnTo>
                  <a:pt x="1687638" y="0"/>
                </a:lnTo>
                <a:lnTo>
                  <a:pt x="1687638" y="1782324"/>
                </a:lnTo>
                <a:lnTo>
                  <a:pt x="0" y="1782324"/>
                </a:lnTo>
                <a:lnTo>
                  <a:pt x="0" y="0"/>
                </a:lnTo>
                <a:close/>
              </a:path>
            </a:pathLst>
          </a:custGeom>
          <a:blipFill>
            <a:blip r:embed="rId45"/>
            <a:stretch>
              <a:fillRect/>
            </a:stretch>
          </a:blipFill>
        </p:spPr>
      </p:sp>
      <p:sp>
        <p:nvSpPr>
          <p:cNvPr id="147" name="TextBox 147"/>
          <p:cNvSpPr txBox="1"/>
          <p:nvPr/>
        </p:nvSpPr>
        <p:spPr>
          <a:xfrm>
            <a:off x="2753236" y="9651632"/>
            <a:ext cx="1346598" cy="594995"/>
          </a:xfrm>
          <a:prstGeom prst="rect">
            <a:avLst/>
          </a:prstGeom>
        </p:spPr>
        <p:txBody>
          <a:bodyPr lIns="0" tIns="0" rIns="0" bIns="0" rtlCol="0" anchor="t">
            <a:spAutoFit/>
          </a:bodyPr>
          <a:lstStyle/>
          <a:p>
            <a:pPr algn="ctr">
              <a:lnSpc>
                <a:spcPts val="2379"/>
              </a:lnSpc>
            </a:pPr>
            <a:r>
              <a:rPr lang="en-US" sz="1699">
                <a:solidFill>
                  <a:srgbClr val="000000"/>
                </a:solidFill>
                <a:latin typeface="Arimo"/>
              </a:rPr>
              <a:t>Illustrations via BOTW</a:t>
            </a:r>
          </a:p>
        </p:txBody>
      </p:sp>
      <p:grpSp>
        <p:nvGrpSpPr>
          <p:cNvPr id="148" name="Group 148"/>
          <p:cNvGrpSpPr/>
          <p:nvPr/>
        </p:nvGrpSpPr>
        <p:grpSpPr>
          <a:xfrm>
            <a:off x="-17176" y="3827740"/>
            <a:ext cx="7974407" cy="6335265"/>
            <a:chOff x="0" y="0"/>
            <a:chExt cx="2100255" cy="1668547"/>
          </a:xfrm>
        </p:grpSpPr>
        <p:sp>
          <p:nvSpPr>
            <p:cNvPr id="149" name="Freeform 149"/>
            <p:cNvSpPr/>
            <p:nvPr/>
          </p:nvSpPr>
          <p:spPr>
            <a:xfrm>
              <a:off x="0" y="0"/>
              <a:ext cx="2100255" cy="1668547"/>
            </a:xfrm>
            <a:custGeom>
              <a:avLst/>
              <a:gdLst/>
              <a:ahLst/>
              <a:cxnLst/>
              <a:rect l="l" t="t" r="r" b="b"/>
              <a:pathLst>
                <a:path w="2100255" h="1668547">
                  <a:moveTo>
                    <a:pt x="97085" y="0"/>
                  </a:moveTo>
                  <a:lnTo>
                    <a:pt x="2003171" y="0"/>
                  </a:lnTo>
                  <a:cubicBezTo>
                    <a:pt x="2056789" y="0"/>
                    <a:pt x="2100255" y="43466"/>
                    <a:pt x="2100255" y="97085"/>
                  </a:cubicBezTo>
                  <a:lnTo>
                    <a:pt x="2100255" y="1571463"/>
                  </a:lnTo>
                  <a:cubicBezTo>
                    <a:pt x="2100255" y="1625081"/>
                    <a:pt x="2056789" y="1668547"/>
                    <a:pt x="2003171" y="1668547"/>
                  </a:cubicBezTo>
                  <a:lnTo>
                    <a:pt x="97085" y="1668547"/>
                  </a:lnTo>
                  <a:cubicBezTo>
                    <a:pt x="43466" y="1668547"/>
                    <a:pt x="0" y="1625081"/>
                    <a:pt x="0" y="1571463"/>
                  </a:cubicBezTo>
                  <a:lnTo>
                    <a:pt x="0" y="97085"/>
                  </a:lnTo>
                  <a:cubicBezTo>
                    <a:pt x="0" y="43466"/>
                    <a:pt x="43466" y="0"/>
                    <a:pt x="97085" y="0"/>
                  </a:cubicBezTo>
                  <a:close/>
                </a:path>
              </a:pathLst>
            </a:custGeom>
            <a:solidFill>
              <a:srgbClr val="000000">
                <a:alpha val="0"/>
              </a:srgbClr>
            </a:solidFill>
            <a:ln w="238125" cap="rnd">
              <a:solidFill>
                <a:srgbClr val="FF3131"/>
              </a:solidFill>
              <a:prstDash val="solid"/>
              <a:round/>
            </a:ln>
          </p:spPr>
        </p:sp>
        <p:sp>
          <p:nvSpPr>
            <p:cNvPr id="150" name="TextBox 150"/>
            <p:cNvSpPr txBox="1"/>
            <p:nvPr/>
          </p:nvSpPr>
          <p:spPr>
            <a:xfrm>
              <a:off x="0" y="-57150"/>
              <a:ext cx="2100255" cy="1725697"/>
            </a:xfrm>
            <a:prstGeom prst="rect">
              <a:avLst/>
            </a:prstGeom>
          </p:spPr>
          <p:txBody>
            <a:bodyPr lIns="50800" tIns="50800" rIns="50800" bIns="50800" rtlCol="0" anchor="ctr"/>
            <a:lstStyle/>
            <a:p>
              <a:pPr algn="ctr">
                <a:lnSpc>
                  <a:spcPts val="3640"/>
                </a:lnSpc>
              </a:pPr>
              <a:endParaRPr/>
            </a:p>
          </p:txBody>
        </p:sp>
      </p:grpSp>
      <p:sp>
        <p:nvSpPr>
          <p:cNvPr id="151" name="TextBox 151"/>
          <p:cNvSpPr txBox="1"/>
          <p:nvPr/>
        </p:nvSpPr>
        <p:spPr>
          <a:xfrm>
            <a:off x="831398" y="3244174"/>
            <a:ext cx="6844782" cy="478977"/>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lIns="0" tIns="0" rIns="0" bIns="0" rtlCol="0" anchor="t">
            <a:spAutoFit/>
          </a:bodyPr>
          <a:lstStyle/>
          <a:p>
            <a:pPr algn="ctr">
              <a:lnSpc>
                <a:spcPts val="4059"/>
              </a:lnSpc>
            </a:pPr>
            <a:r>
              <a:rPr lang="en-US" sz="2899" dirty="0">
                <a:solidFill>
                  <a:srgbClr val="000000"/>
                </a:solidFill>
                <a:latin typeface="Arimo Bold"/>
              </a:rPr>
              <a:t>Large-bodied undergrowth Flocks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5417734" y="3311347"/>
            <a:ext cx="1641605" cy="2398692"/>
          </a:xfrm>
          <a:custGeom>
            <a:avLst/>
            <a:gdLst/>
            <a:ahLst/>
            <a:cxnLst/>
            <a:rect l="l" t="t" r="r" b="b"/>
            <a:pathLst>
              <a:path w="1641605" h="2398692">
                <a:moveTo>
                  <a:pt x="0" y="0"/>
                </a:moveTo>
                <a:lnTo>
                  <a:pt x="1641605" y="0"/>
                </a:lnTo>
                <a:lnTo>
                  <a:pt x="1641605" y="2398692"/>
                </a:lnTo>
                <a:lnTo>
                  <a:pt x="0" y="2398692"/>
                </a:lnTo>
                <a:lnTo>
                  <a:pt x="0" y="0"/>
                </a:lnTo>
                <a:close/>
              </a:path>
            </a:pathLst>
          </a:custGeom>
          <a:blipFill>
            <a:blip r:embed="rId2"/>
            <a:stretch>
              <a:fillRect/>
            </a:stretch>
          </a:blipFill>
        </p:spPr>
      </p:sp>
      <p:sp>
        <p:nvSpPr>
          <p:cNvPr id="3" name="Freeform 3"/>
          <p:cNvSpPr/>
          <p:nvPr/>
        </p:nvSpPr>
        <p:spPr>
          <a:xfrm>
            <a:off x="6105244" y="4580080"/>
            <a:ext cx="1641605" cy="2398692"/>
          </a:xfrm>
          <a:custGeom>
            <a:avLst/>
            <a:gdLst/>
            <a:ahLst/>
            <a:cxnLst/>
            <a:rect l="l" t="t" r="r" b="b"/>
            <a:pathLst>
              <a:path w="1641605" h="2398692">
                <a:moveTo>
                  <a:pt x="0" y="0"/>
                </a:moveTo>
                <a:lnTo>
                  <a:pt x="1641605" y="0"/>
                </a:lnTo>
                <a:lnTo>
                  <a:pt x="1641605" y="2398692"/>
                </a:lnTo>
                <a:lnTo>
                  <a:pt x="0" y="2398692"/>
                </a:lnTo>
                <a:lnTo>
                  <a:pt x="0" y="0"/>
                </a:lnTo>
                <a:close/>
              </a:path>
            </a:pathLst>
          </a:custGeom>
          <a:blipFill>
            <a:blip r:embed="rId2"/>
            <a:stretch>
              <a:fillRect/>
            </a:stretch>
          </a:blipFill>
        </p:spPr>
      </p:sp>
      <p:sp>
        <p:nvSpPr>
          <p:cNvPr id="4" name="Freeform 4"/>
          <p:cNvSpPr/>
          <p:nvPr/>
        </p:nvSpPr>
        <p:spPr>
          <a:xfrm>
            <a:off x="2140656" y="4096604"/>
            <a:ext cx="3334609" cy="2261282"/>
          </a:xfrm>
          <a:custGeom>
            <a:avLst/>
            <a:gdLst/>
            <a:ahLst/>
            <a:cxnLst/>
            <a:rect l="l" t="t" r="r" b="b"/>
            <a:pathLst>
              <a:path w="3334609" h="2261282">
                <a:moveTo>
                  <a:pt x="0" y="0"/>
                </a:moveTo>
                <a:lnTo>
                  <a:pt x="3334608" y="0"/>
                </a:lnTo>
                <a:lnTo>
                  <a:pt x="3334608" y="2261282"/>
                </a:lnTo>
                <a:lnTo>
                  <a:pt x="0" y="2261282"/>
                </a:lnTo>
                <a:lnTo>
                  <a:pt x="0" y="0"/>
                </a:lnTo>
                <a:close/>
              </a:path>
            </a:pathLst>
          </a:custGeom>
          <a:blipFill>
            <a:blip r:embed="rId3"/>
            <a:stretch>
              <a:fillRect/>
            </a:stretch>
          </a:blipFill>
        </p:spPr>
      </p:sp>
      <p:sp>
        <p:nvSpPr>
          <p:cNvPr id="5" name="Freeform 5"/>
          <p:cNvSpPr/>
          <p:nvPr/>
        </p:nvSpPr>
        <p:spPr>
          <a:xfrm>
            <a:off x="2623017" y="5449210"/>
            <a:ext cx="3234577" cy="2122691"/>
          </a:xfrm>
          <a:custGeom>
            <a:avLst/>
            <a:gdLst/>
            <a:ahLst/>
            <a:cxnLst/>
            <a:rect l="l" t="t" r="r" b="b"/>
            <a:pathLst>
              <a:path w="3234577" h="2122691">
                <a:moveTo>
                  <a:pt x="0" y="0"/>
                </a:moveTo>
                <a:lnTo>
                  <a:pt x="3234577" y="0"/>
                </a:lnTo>
                <a:lnTo>
                  <a:pt x="3234577" y="2122691"/>
                </a:lnTo>
                <a:lnTo>
                  <a:pt x="0" y="2122691"/>
                </a:lnTo>
                <a:lnTo>
                  <a:pt x="0" y="0"/>
                </a:lnTo>
                <a:close/>
              </a:path>
            </a:pathLst>
          </a:custGeom>
          <a:blipFill>
            <a:blip r:embed="rId4"/>
            <a:stretch>
              <a:fillRect/>
            </a:stretch>
          </a:blipFill>
        </p:spPr>
      </p:sp>
      <p:sp>
        <p:nvSpPr>
          <p:cNvPr id="6" name="Freeform 6"/>
          <p:cNvSpPr/>
          <p:nvPr/>
        </p:nvSpPr>
        <p:spPr>
          <a:xfrm>
            <a:off x="4958427" y="3966271"/>
            <a:ext cx="1641605" cy="2398692"/>
          </a:xfrm>
          <a:custGeom>
            <a:avLst/>
            <a:gdLst/>
            <a:ahLst/>
            <a:cxnLst/>
            <a:rect l="l" t="t" r="r" b="b"/>
            <a:pathLst>
              <a:path w="1641605" h="2398692">
                <a:moveTo>
                  <a:pt x="0" y="0"/>
                </a:moveTo>
                <a:lnTo>
                  <a:pt x="1641605" y="0"/>
                </a:lnTo>
                <a:lnTo>
                  <a:pt x="1641605" y="2398692"/>
                </a:lnTo>
                <a:lnTo>
                  <a:pt x="0" y="2398692"/>
                </a:lnTo>
                <a:lnTo>
                  <a:pt x="0" y="0"/>
                </a:lnTo>
                <a:close/>
              </a:path>
            </a:pathLst>
          </a:custGeom>
          <a:blipFill>
            <a:blip r:embed="rId2"/>
            <a:stretch>
              <a:fillRect/>
            </a:stretch>
          </a:blipFill>
        </p:spPr>
      </p:sp>
      <p:sp>
        <p:nvSpPr>
          <p:cNvPr id="7" name="Freeform 7"/>
          <p:cNvSpPr/>
          <p:nvPr/>
        </p:nvSpPr>
        <p:spPr>
          <a:xfrm>
            <a:off x="4112222" y="6189804"/>
            <a:ext cx="3234577" cy="2122691"/>
          </a:xfrm>
          <a:custGeom>
            <a:avLst/>
            <a:gdLst/>
            <a:ahLst/>
            <a:cxnLst/>
            <a:rect l="l" t="t" r="r" b="b"/>
            <a:pathLst>
              <a:path w="3234577" h="2122691">
                <a:moveTo>
                  <a:pt x="0" y="0"/>
                </a:moveTo>
                <a:lnTo>
                  <a:pt x="3234577" y="0"/>
                </a:lnTo>
                <a:lnTo>
                  <a:pt x="3234577" y="2122691"/>
                </a:lnTo>
                <a:lnTo>
                  <a:pt x="0" y="2122691"/>
                </a:lnTo>
                <a:lnTo>
                  <a:pt x="0" y="0"/>
                </a:lnTo>
                <a:close/>
              </a:path>
            </a:pathLst>
          </a:custGeom>
          <a:blipFill>
            <a:blip r:embed="rId4"/>
            <a:stretch>
              <a:fillRect/>
            </a:stretch>
          </a:blipFill>
        </p:spPr>
      </p:sp>
      <p:sp>
        <p:nvSpPr>
          <p:cNvPr id="8" name="Freeform 8"/>
          <p:cNvSpPr/>
          <p:nvPr/>
        </p:nvSpPr>
        <p:spPr>
          <a:xfrm>
            <a:off x="5422228" y="2219884"/>
            <a:ext cx="3963739" cy="6394429"/>
          </a:xfrm>
          <a:custGeom>
            <a:avLst/>
            <a:gdLst/>
            <a:ahLst/>
            <a:cxnLst/>
            <a:rect l="l" t="t" r="r" b="b"/>
            <a:pathLst>
              <a:path w="3963739" h="6394429">
                <a:moveTo>
                  <a:pt x="0" y="0"/>
                </a:moveTo>
                <a:lnTo>
                  <a:pt x="3963739" y="0"/>
                </a:lnTo>
                <a:lnTo>
                  <a:pt x="3963739" y="6394428"/>
                </a:lnTo>
                <a:lnTo>
                  <a:pt x="0" y="6394428"/>
                </a:lnTo>
                <a:lnTo>
                  <a:pt x="0" y="0"/>
                </a:lnTo>
                <a:close/>
              </a:path>
            </a:pathLst>
          </a:custGeom>
          <a:blipFill>
            <a:blip r:embed="rId5"/>
            <a:stretch>
              <a:fillRect/>
            </a:stretch>
          </a:blipFill>
        </p:spPr>
      </p:sp>
      <p:sp>
        <p:nvSpPr>
          <p:cNvPr id="9" name="Freeform 9"/>
          <p:cNvSpPr/>
          <p:nvPr/>
        </p:nvSpPr>
        <p:spPr>
          <a:xfrm rot="-333574">
            <a:off x="3690266" y="7399935"/>
            <a:ext cx="3047182" cy="2599627"/>
          </a:xfrm>
          <a:custGeom>
            <a:avLst/>
            <a:gdLst/>
            <a:ahLst/>
            <a:cxnLst/>
            <a:rect l="l" t="t" r="r" b="b"/>
            <a:pathLst>
              <a:path w="3047182" h="2599627">
                <a:moveTo>
                  <a:pt x="0" y="0"/>
                </a:moveTo>
                <a:lnTo>
                  <a:pt x="3047182" y="0"/>
                </a:lnTo>
                <a:lnTo>
                  <a:pt x="3047182" y="2599627"/>
                </a:lnTo>
                <a:lnTo>
                  <a:pt x="0" y="2599627"/>
                </a:lnTo>
                <a:lnTo>
                  <a:pt x="0" y="0"/>
                </a:lnTo>
                <a:close/>
              </a:path>
            </a:pathLst>
          </a:custGeom>
          <a:blipFill>
            <a:blip r:embed="rId6"/>
            <a:stretch>
              <a:fillRect/>
            </a:stretch>
          </a:blipFill>
        </p:spPr>
      </p:sp>
      <p:sp>
        <p:nvSpPr>
          <p:cNvPr id="10" name="Freeform 10"/>
          <p:cNvSpPr/>
          <p:nvPr/>
        </p:nvSpPr>
        <p:spPr>
          <a:xfrm>
            <a:off x="6127398" y="8048049"/>
            <a:ext cx="3234577" cy="2122691"/>
          </a:xfrm>
          <a:custGeom>
            <a:avLst/>
            <a:gdLst/>
            <a:ahLst/>
            <a:cxnLst/>
            <a:rect l="l" t="t" r="r" b="b"/>
            <a:pathLst>
              <a:path w="3234577" h="2122691">
                <a:moveTo>
                  <a:pt x="0" y="0"/>
                </a:moveTo>
                <a:lnTo>
                  <a:pt x="3234576" y="0"/>
                </a:lnTo>
                <a:lnTo>
                  <a:pt x="3234576" y="2122691"/>
                </a:lnTo>
                <a:lnTo>
                  <a:pt x="0" y="2122691"/>
                </a:lnTo>
                <a:lnTo>
                  <a:pt x="0" y="0"/>
                </a:lnTo>
                <a:close/>
              </a:path>
            </a:pathLst>
          </a:custGeom>
          <a:blipFill>
            <a:blip r:embed="rId4"/>
            <a:stretch>
              <a:fillRect/>
            </a:stretch>
          </a:blipFill>
        </p:spPr>
      </p:sp>
      <p:sp>
        <p:nvSpPr>
          <p:cNvPr id="11" name="Freeform 11"/>
          <p:cNvSpPr/>
          <p:nvPr/>
        </p:nvSpPr>
        <p:spPr>
          <a:xfrm>
            <a:off x="5271449" y="5925410"/>
            <a:ext cx="3647982" cy="2245789"/>
          </a:xfrm>
          <a:custGeom>
            <a:avLst/>
            <a:gdLst/>
            <a:ahLst/>
            <a:cxnLst/>
            <a:rect l="l" t="t" r="r" b="b"/>
            <a:pathLst>
              <a:path w="3647982" h="2245789">
                <a:moveTo>
                  <a:pt x="0" y="0"/>
                </a:moveTo>
                <a:lnTo>
                  <a:pt x="3647982" y="0"/>
                </a:lnTo>
                <a:lnTo>
                  <a:pt x="3647982" y="2245789"/>
                </a:lnTo>
                <a:lnTo>
                  <a:pt x="0" y="2245789"/>
                </a:lnTo>
                <a:lnTo>
                  <a:pt x="0" y="0"/>
                </a:lnTo>
                <a:close/>
              </a:path>
            </a:pathLst>
          </a:custGeom>
          <a:blipFill>
            <a:blip r:embed="rId7"/>
            <a:stretch>
              <a:fillRect/>
            </a:stretch>
          </a:blipFill>
        </p:spPr>
      </p:sp>
      <p:sp>
        <p:nvSpPr>
          <p:cNvPr id="12" name="Freeform 12"/>
          <p:cNvSpPr/>
          <p:nvPr/>
        </p:nvSpPr>
        <p:spPr>
          <a:xfrm>
            <a:off x="8857070" y="1935867"/>
            <a:ext cx="1293424" cy="1067075"/>
          </a:xfrm>
          <a:custGeom>
            <a:avLst/>
            <a:gdLst/>
            <a:ahLst/>
            <a:cxnLst/>
            <a:rect l="l" t="t" r="r" b="b"/>
            <a:pathLst>
              <a:path w="1293424" h="1067075">
                <a:moveTo>
                  <a:pt x="0" y="0"/>
                </a:moveTo>
                <a:lnTo>
                  <a:pt x="1293424" y="0"/>
                </a:lnTo>
                <a:lnTo>
                  <a:pt x="1293424" y="1067075"/>
                </a:lnTo>
                <a:lnTo>
                  <a:pt x="0" y="1067075"/>
                </a:lnTo>
                <a:lnTo>
                  <a:pt x="0" y="0"/>
                </a:lnTo>
                <a:close/>
              </a:path>
            </a:pathLst>
          </a:custGeom>
          <a:blipFill>
            <a:blip r:embed="rId8"/>
            <a:stretch>
              <a:fillRect/>
            </a:stretch>
          </a:blipFill>
        </p:spPr>
      </p:sp>
      <p:sp>
        <p:nvSpPr>
          <p:cNvPr id="13" name="Freeform 13"/>
          <p:cNvSpPr/>
          <p:nvPr/>
        </p:nvSpPr>
        <p:spPr>
          <a:xfrm>
            <a:off x="8867232" y="2022633"/>
            <a:ext cx="1430229" cy="9101734"/>
          </a:xfrm>
          <a:custGeom>
            <a:avLst/>
            <a:gdLst/>
            <a:ahLst/>
            <a:cxnLst/>
            <a:rect l="l" t="t" r="r" b="b"/>
            <a:pathLst>
              <a:path w="1430229" h="9101734">
                <a:moveTo>
                  <a:pt x="0" y="0"/>
                </a:moveTo>
                <a:lnTo>
                  <a:pt x="1430230" y="0"/>
                </a:lnTo>
                <a:lnTo>
                  <a:pt x="1430230" y="9101734"/>
                </a:lnTo>
                <a:lnTo>
                  <a:pt x="0" y="9101734"/>
                </a:lnTo>
                <a:lnTo>
                  <a:pt x="0" y="0"/>
                </a:lnTo>
                <a:close/>
              </a:path>
            </a:pathLst>
          </a:custGeom>
          <a:blipFill>
            <a:blip r:embed="rId9"/>
            <a:stretch>
              <a:fillRect l="-382276"/>
            </a:stretch>
          </a:blipFill>
        </p:spPr>
      </p:sp>
      <p:sp>
        <p:nvSpPr>
          <p:cNvPr id="14" name="Freeform 14"/>
          <p:cNvSpPr/>
          <p:nvPr/>
        </p:nvSpPr>
        <p:spPr>
          <a:xfrm>
            <a:off x="12276453" y="1754692"/>
            <a:ext cx="1584878" cy="5311655"/>
          </a:xfrm>
          <a:custGeom>
            <a:avLst/>
            <a:gdLst/>
            <a:ahLst/>
            <a:cxnLst/>
            <a:rect l="l" t="t" r="r" b="b"/>
            <a:pathLst>
              <a:path w="1584878" h="5311655">
                <a:moveTo>
                  <a:pt x="0" y="0"/>
                </a:moveTo>
                <a:lnTo>
                  <a:pt x="1584879" y="0"/>
                </a:lnTo>
                <a:lnTo>
                  <a:pt x="1584879" y="5311655"/>
                </a:lnTo>
                <a:lnTo>
                  <a:pt x="0" y="5311655"/>
                </a:lnTo>
                <a:lnTo>
                  <a:pt x="0" y="0"/>
                </a:lnTo>
                <a:close/>
              </a:path>
            </a:pathLst>
          </a:custGeom>
          <a:blipFill>
            <a:blip r:embed="rId10"/>
            <a:stretch>
              <a:fillRect b="-6089"/>
            </a:stretch>
          </a:blipFill>
        </p:spPr>
      </p:sp>
      <p:sp>
        <p:nvSpPr>
          <p:cNvPr id="15" name="Freeform 15"/>
          <p:cNvSpPr/>
          <p:nvPr/>
        </p:nvSpPr>
        <p:spPr>
          <a:xfrm>
            <a:off x="10716700" y="2814508"/>
            <a:ext cx="1965834" cy="1486662"/>
          </a:xfrm>
          <a:custGeom>
            <a:avLst/>
            <a:gdLst/>
            <a:ahLst/>
            <a:cxnLst/>
            <a:rect l="l" t="t" r="r" b="b"/>
            <a:pathLst>
              <a:path w="1965834" h="1486662">
                <a:moveTo>
                  <a:pt x="0" y="0"/>
                </a:moveTo>
                <a:lnTo>
                  <a:pt x="1965834" y="0"/>
                </a:lnTo>
                <a:lnTo>
                  <a:pt x="1965834" y="1486662"/>
                </a:lnTo>
                <a:lnTo>
                  <a:pt x="0" y="1486662"/>
                </a:lnTo>
                <a:lnTo>
                  <a:pt x="0" y="0"/>
                </a:lnTo>
                <a:close/>
              </a:path>
            </a:pathLst>
          </a:custGeom>
          <a:blipFill>
            <a:blip r:embed="rId11"/>
            <a:stretch>
              <a:fillRect/>
            </a:stretch>
          </a:blipFill>
        </p:spPr>
      </p:sp>
      <p:sp>
        <p:nvSpPr>
          <p:cNvPr id="16" name="Freeform 16"/>
          <p:cNvSpPr/>
          <p:nvPr/>
        </p:nvSpPr>
        <p:spPr>
          <a:xfrm rot="-909595">
            <a:off x="10960473" y="9038241"/>
            <a:ext cx="2030216" cy="1586106"/>
          </a:xfrm>
          <a:custGeom>
            <a:avLst/>
            <a:gdLst/>
            <a:ahLst/>
            <a:cxnLst/>
            <a:rect l="l" t="t" r="r" b="b"/>
            <a:pathLst>
              <a:path w="2030216" h="1586106">
                <a:moveTo>
                  <a:pt x="0" y="0"/>
                </a:moveTo>
                <a:lnTo>
                  <a:pt x="2030217" y="0"/>
                </a:lnTo>
                <a:lnTo>
                  <a:pt x="2030217" y="1586106"/>
                </a:lnTo>
                <a:lnTo>
                  <a:pt x="0" y="1586106"/>
                </a:lnTo>
                <a:lnTo>
                  <a:pt x="0" y="0"/>
                </a:lnTo>
                <a:close/>
              </a:path>
            </a:pathLst>
          </a:custGeom>
          <a:blipFill>
            <a:blip r:embed="rId12"/>
            <a:stretch>
              <a:fillRect/>
            </a:stretch>
          </a:blipFill>
        </p:spPr>
      </p:sp>
      <p:sp>
        <p:nvSpPr>
          <p:cNvPr id="17" name="Freeform 17"/>
          <p:cNvSpPr/>
          <p:nvPr/>
        </p:nvSpPr>
        <p:spPr>
          <a:xfrm>
            <a:off x="9590090" y="2022633"/>
            <a:ext cx="1440638" cy="9167974"/>
          </a:xfrm>
          <a:custGeom>
            <a:avLst/>
            <a:gdLst/>
            <a:ahLst/>
            <a:cxnLst/>
            <a:rect l="l" t="t" r="r" b="b"/>
            <a:pathLst>
              <a:path w="1440638" h="9167974">
                <a:moveTo>
                  <a:pt x="0" y="0"/>
                </a:moveTo>
                <a:lnTo>
                  <a:pt x="1440638" y="0"/>
                </a:lnTo>
                <a:lnTo>
                  <a:pt x="1440638" y="9167974"/>
                </a:lnTo>
                <a:lnTo>
                  <a:pt x="0" y="9167974"/>
                </a:lnTo>
                <a:lnTo>
                  <a:pt x="0" y="0"/>
                </a:lnTo>
                <a:close/>
              </a:path>
            </a:pathLst>
          </a:custGeom>
          <a:blipFill>
            <a:blip r:embed="rId9"/>
            <a:stretch>
              <a:fillRect l="-382276"/>
            </a:stretch>
          </a:blipFill>
        </p:spPr>
      </p:sp>
      <p:sp>
        <p:nvSpPr>
          <p:cNvPr id="18" name="Freeform 18"/>
          <p:cNvSpPr/>
          <p:nvPr/>
        </p:nvSpPr>
        <p:spPr>
          <a:xfrm>
            <a:off x="13085797" y="1766850"/>
            <a:ext cx="1212719" cy="1000493"/>
          </a:xfrm>
          <a:custGeom>
            <a:avLst/>
            <a:gdLst/>
            <a:ahLst/>
            <a:cxnLst/>
            <a:rect l="l" t="t" r="r" b="b"/>
            <a:pathLst>
              <a:path w="1212719" h="1000493">
                <a:moveTo>
                  <a:pt x="0" y="0"/>
                </a:moveTo>
                <a:lnTo>
                  <a:pt x="1212719" y="0"/>
                </a:lnTo>
                <a:lnTo>
                  <a:pt x="1212719" y="1000493"/>
                </a:lnTo>
                <a:lnTo>
                  <a:pt x="0" y="1000493"/>
                </a:lnTo>
                <a:lnTo>
                  <a:pt x="0" y="0"/>
                </a:lnTo>
                <a:close/>
              </a:path>
            </a:pathLst>
          </a:custGeom>
          <a:blipFill>
            <a:blip r:embed="rId13"/>
            <a:stretch>
              <a:fillRect/>
            </a:stretch>
          </a:blipFill>
        </p:spPr>
      </p:sp>
      <p:sp>
        <p:nvSpPr>
          <p:cNvPr id="19" name="Freeform 19"/>
          <p:cNvSpPr/>
          <p:nvPr/>
        </p:nvSpPr>
        <p:spPr>
          <a:xfrm>
            <a:off x="13267901" y="2286147"/>
            <a:ext cx="1205896" cy="994864"/>
          </a:xfrm>
          <a:custGeom>
            <a:avLst/>
            <a:gdLst/>
            <a:ahLst/>
            <a:cxnLst/>
            <a:rect l="l" t="t" r="r" b="b"/>
            <a:pathLst>
              <a:path w="1205896" h="994864">
                <a:moveTo>
                  <a:pt x="0" y="0"/>
                </a:moveTo>
                <a:lnTo>
                  <a:pt x="1205896" y="0"/>
                </a:lnTo>
                <a:lnTo>
                  <a:pt x="1205896" y="994864"/>
                </a:lnTo>
                <a:lnTo>
                  <a:pt x="0" y="994864"/>
                </a:lnTo>
                <a:lnTo>
                  <a:pt x="0" y="0"/>
                </a:lnTo>
                <a:close/>
              </a:path>
            </a:pathLst>
          </a:custGeom>
          <a:blipFill>
            <a:blip r:embed="rId8"/>
            <a:stretch>
              <a:fillRect/>
            </a:stretch>
          </a:blipFill>
        </p:spPr>
      </p:sp>
      <p:sp>
        <p:nvSpPr>
          <p:cNvPr id="20" name="Freeform 20"/>
          <p:cNvSpPr/>
          <p:nvPr/>
        </p:nvSpPr>
        <p:spPr>
          <a:xfrm>
            <a:off x="12347239" y="3311347"/>
            <a:ext cx="1395053" cy="2177644"/>
          </a:xfrm>
          <a:custGeom>
            <a:avLst/>
            <a:gdLst/>
            <a:ahLst/>
            <a:cxnLst/>
            <a:rect l="l" t="t" r="r" b="b"/>
            <a:pathLst>
              <a:path w="1395053" h="2177644">
                <a:moveTo>
                  <a:pt x="0" y="0"/>
                </a:moveTo>
                <a:lnTo>
                  <a:pt x="1395053" y="0"/>
                </a:lnTo>
                <a:lnTo>
                  <a:pt x="1395053" y="2177644"/>
                </a:lnTo>
                <a:lnTo>
                  <a:pt x="0" y="2177644"/>
                </a:lnTo>
                <a:lnTo>
                  <a:pt x="0" y="0"/>
                </a:lnTo>
                <a:close/>
              </a:path>
            </a:pathLst>
          </a:custGeom>
          <a:blipFill>
            <a:blip r:embed="rId14"/>
            <a:stretch>
              <a:fillRect/>
            </a:stretch>
          </a:blipFill>
        </p:spPr>
      </p:sp>
      <p:sp>
        <p:nvSpPr>
          <p:cNvPr id="21" name="Freeform 21"/>
          <p:cNvSpPr/>
          <p:nvPr/>
        </p:nvSpPr>
        <p:spPr>
          <a:xfrm>
            <a:off x="13461699" y="4534792"/>
            <a:ext cx="1395053" cy="2177644"/>
          </a:xfrm>
          <a:custGeom>
            <a:avLst/>
            <a:gdLst/>
            <a:ahLst/>
            <a:cxnLst/>
            <a:rect l="l" t="t" r="r" b="b"/>
            <a:pathLst>
              <a:path w="1395053" h="2177644">
                <a:moveTo>
                  <a:pt x="0" y="0"/>
                </a:moveTo>
                <a:lnTo>
                  <a:pt x="1395053" y="0"/>
                </a:lnTo>
                <a:lnTo>
                  <a:pt x="1395053" y="2177645"/>
                </a:lnTo>
                <a:lnTo>
                  <a:pt x="0" y="2177645"/>
                </a:lnTo>
                <a:lnTo>
                  <a:pt x="0" y="0"/>
                </a:lnTo>
                <a:close/>
              </a:path>
            </a:pathLst>
          </a:custGeom>
          <a:blipFill>
            <a:blip r:embed="rId14"/>
            <a:stretch>
              <a:fillRect/>
            </a:stretch>
          </a:blipFill>
        </p:spPr>
      </p:sp>
      <p:sp>
        <p:nvSpPr>
          <p:cNvPr id="22" name="Freeform 22"/>
          <p:cNvSpPr/>
          <p:nvPr/>
        </p:nvSpPr>
        <p:spPr>
          <a:xfrm>
            <a:off x="15009152" y="6018121"/>
            <a:ext cx="2009176" cy="1224341"/>
          </a:xfrm>
          <a:custGeom>
            <a:avLst/>
            <a:gdLst/>
            <a:ahLst/>
            <a:cxnLst/>
            <a:rect l="l" t="t" r="r" b="b"/>
            <a:pathLst>
              <a:path w="2009176" h="1224341">
                <a:moveTo>
                  <a:pt x="0" y="0"/>
                </a:moveTo>
                <a:lnTo>
                  <a:pt x="2009176" y="0"/>
                </a:lnTo>
                <a:lnTo>
                  <a:pt x="2009176" y="1224342"/>
                </a:lnTo>
                <a:lnTo>
                  <a:pt x="0" y="1224342"/>
                </a:lnTo>
                <a:lnTo>
                  <a:pt x="0" y="0"/>
                </a:lnTo>
                <a:close/>
              </a:path>
            </a:pathLst>
          </a:custGeom>
          <a:blipFill>
            <a:blip r:embed="rId15"/>
            <a:stretch>
              <a:fillRect/>
            </a:stretch>
          </a:blipFill>
        </p:spPr>
      </p:sp>
      <p:sp>
        <p:nvSpPr>
          <p:cNvPr id="23" name="Freeform 23"/>
          <p:cNvSpPr/>
          <p:nvPr/>
        </p:nvSpPr>
        <p:spPr>
          <a:xfrm>
            <a:off x="14397252" y="6389949"/>
            <a:ext cx="2772811" cy="2157594"/>
          </a:xfrm>
          <a:custGeom>
            <a:avLst/>
            <a:gdLst/>
            <a:ahLst/>
            <a:cxnLst/>
            <a:rect l="l" t="t" r="r" b="b"/>
            <a:pathLst>
              <a:path w="2772811" h="2157594">
                <a:moveTo>
                  <a:pt x="0" y="0"/>
                </a:moveTo>
                <a:lnTo>
                  <a:pt x="2772811" y="0"/>
                </a:lnTo>
                <a:lnTo>
                  <a:pt x="2772811" y="2157594"/>
                </a:lnTo>
                <a:lnTo>
                  <a:pt x="0" y="2157594"/>
                </a:lnTo>
                <a:lnTo>
                  <a:pt x="0" y="0"/>
                </a:lnTo>
                <a:close/>
              </a:path>
            </a:pathLst>
          </a:custGeom>
          <a:blipFill>
            <a:blip r:embed="rId16"/>
            <a:stretch>
              <a:fillRect/>
            </a:stretch>
          </a:blipFill>
        </p:spPr>
      </p:sp>
      <p:sp>
        <p:nvSpPr>
          <p:cNvPr id="24" name="Freeform 24"/>
          <p:cNvSpPr/>
          <p:nvPr/>
        </p:nvSpPr>
        <p:spPr>
          <a:xfrm>
            <a:off x="15795131" y="7227616"/>
            <a:ext cx="2224828" cy="1209750"/>
          </a:xfrm>
          <a:custGeom>
            <a:avLst/>
            <a:gdLst/>
            <a:ahLst/>
            <a:cxnLst/>
            <a:rect l="l" t="t" r="r" b="b"/>
            <a:pathLst>
              <a:path w="2224828" h="1209750">
                <a:moveTo>
                  <a:pt x="0" y="0"/>
                </a:moveTo>
                <a:lnTo>
                  <a:pt x="2224828" y="0"/>
                </a:lnTo>
                <a:lnTo>
                  <a:pt x="2224828" y="1209750"/>
                </a:lnTo>
                <a:lnTo>
                  <a:pt x="0" y="1209750"/>
                </a:lnTo>
                <a:lnTo>
                  <a:pt x="0" y="0"/>
                </a:lnTo>
                <a:close/>
              </a:path>
            </a:pathLst>
          </a:custGeom>
          <a:blipFill>
            <a:blip r:embed="rId17"/>
            <a:stretch>
              <a:fillRect/>
            </a:stretch>
          </a:blipFill>
        </p:spPr>
      </p:sp>
      <p:sp>
        <p:nvSpPr>
          <p:cNvPr id="25" name="Freeform 25"/>
          <p:cNvSpPr/>
          <p:nvPr/>
        </p:nvSpPr>
        <p:spPr>
          <a:xfrm>
            <a:off x="576217" y="7763623"/>
            <a:ext cx="3791748" cy="2334295"/>
          </a:xfrm>
          <a:custGeom>
            <a:avLst/>
            <a:gdLst/>
            <a:ahLst/>
            <a:cxnLst/>
            <a:rect l="l" t="t" r="r" b="b"/>
            <a:pathLst>
              <a:path w="3791748" h="2334295">
                <a:moveTo>
                  <a:pt x="0" y="0"/>
                </a:moveTo>
                <a:lnTo>
                  <a:pt x="3791748" y="0"/>
                </a:lnTo>
                <a:lnTo>
                  <a:pt x="3791748" y="2334294"/>
                </a:lnTo>
                <a:lnTo>
                  <a:pt x="0" y="2334294"/>
                </a:lnTo>
                <a:lnTo>
                  <a:pt x="0" y="0"/>
                </a:lnTo>
                <a:close/>
              </a:path>
            </a:pathLst>
          </a:custGeom>
          <a:blipFill>
            <a:blip r:embed="rId7"/>
            <a:stretch>
              <a:fillRect/>
            </a:stretch>
          </a:blipFill>
        </p:spPr>
      </p:sp>
      <p:sp>
        <p:nvSpPr>
          <p:cNvPr id="26" name="Freeform 26"/>
          <p:cNvSpPr/>
          <p:nvPr/>
        </p:nvSpPr>
        <p:spPr>
          <a:xfrm>
            <a:off x="-87451" y="8478613"/>
            <a:ext cx="3334609" cy="2261282"/>
          </a:xfrm>
          <a:custGeom>
            <a:avLst/>
            <a:gdLst/>
            <a:ahLst/>
            <a:cxnLst/>
            <a:rect l="l" t="t" r="r" b="b"/>
            <a:pathLst>
              <a:path w="3334609" h="2261282">
                <a:moveTo>
                  <a:pt x="0" y="0"/>
                </a:moveTo>
                <a:lnTo>
                  <a:pt x="3334609" y="0"/>
                </a:lnTo>
                <a:lnTo>
                  <a:pt x="3334609" y="2261282"/>
                </a:lnTo>
                <a:lnTo>
                  <a:pt x="0" y="2261282"/>
                </a:lnTo>
                <a:lnTo>
                  <a:pt x="0" y="0"/>
                </a:lnTo>
                <a:close/>
              </a:path>
            </a:pathLst>
          </a:custGeom>
          <a:blipFill>
            <a:blip r:embed="rId3"/>
            <a:stretch>
              <a:fillRect/>
            </a:stretch>
          </a:blipFill>
        </p:spPr>
      </p:sp>
      <p:sp>
        <p:nvSpPr>
          <p:cNvPr id="27" name="Freeform 27"/>
          <p:cNvSpPr/>
          <p:nvPr/>
        </p:nvSpPr>
        <p:spPr>
          <a:xfrm>
            <a:off x="7212441" y="1630545"/>
            <a:ext cx="1487915" cy="9468836"/>
          </a:xfrm>
          <a:custGeom>
            <a:avLst/>
            <a:gdLst/>
            <a:ahLst/>
            <a:cxnLst/>
            <a:rect l="l" t="t" r="r" b="b"/>
            <a:pathLst>
              <a:path w="1487915" h="9468836">
                <a:moveTo>
                  <a:pt x="0" y="0"/>
                </a:moveTo>
                <a:lnTo>
                  <a:pt x="1487915" y="0"/>
                </a:lnTo>
                <a:lnTo>
                  <a:pt x="1487915" y="9468836"/>
                </a:lnTo>
                <a:lnTo>
                  <a:pt x="0" y="9468836"/>
                </a:lnTo>
                <a:lnTo>
                  <a:pt x="0" y="0"/>
                </a:lnTo>
                <a:close/>
              </a:path>
            </a:pathLst>
          </a:custGeom>
          <a:blipFill>
            <a:blip r:embed="rId9"/>
            <a:stretch>
              <a:fillRect l="-382276"/>
            </a:stretch>
          </a:blipFill>
        </p:spPr>
      </p:sp>
      <p:sp>
        <p:nvSpPr>
          <p:cNvPr id="28" name="Freeform 28"/>
          <p:cNvSpPr/>
          <p:nvPr/>
        </p:nvSpPr>
        <p:spPr>
          <a:xfrm>
            <a:off x="7956399" y="1655531"/>
            <a:ext cx="1487915" cy="9468836"/>
          </a:xfrm>
          <a:custGeom>
            <a:avLst/>
            <a:gdLst/>
            <a:ahLst/>
            <a:cxnLst/>
            <a:rect l="l" t="t" r="r" b="b"/>
            <a:pathLst>
              <a:path w="1487915" h="9468836">
                <a:moveTo>
                  <a:pt x="0" y="0"/>
                </a:moveTo>
                <a:lnTo>
                  <a:pt x="1487915" y="0"/>
                </a:lnTo>
                <a:lnTo>
                  <a:pt x="1487915" y="9468836"/>
                </a:lnTo>
                <a:lnTo>
                  <a:pt x="0" y="9468836"/>
                </a:lnTo>
                <a:lnTo>
                  <a:pt x="0" y="0"/>
                </a:lnTo>
                <a:close/>
              </a:path>
            </a:pathLst>
          </a:custGeom>
          <a:blipFill>
            <a:blip r:embed="rId9"/>
            <a:stretch>
              <a:fillRect l="-382276"/>
            </a:stretch>
          </a:blipFill>
        </p:spPr>
      </p:sp>
      <p:sp>
        <p:nvSpPr>
          <p:cNvPr id="29" name="Freeform 29"/>
          <p:cNvSpPr/>
          <p:nvPr/>
        </p:nvSpPr>
        <p:spPr>
          <a:xfrm>
            <a:off x="-105269" y="5571046"/>
            <a:ext cx="4044087" cy="2477003"/>
          </a:xfrm>
          <a:custGeom>
            <a:avLst/>
            <a:gdLst/>
            <a:ahLst/>
            <a:cxnLst/>
            <a:rect l="l" t="t" r="r" b="b"/>
            <a:pathLst>
              <a:path w="4044087" h="2477003">
                <a:moveTo>
                  <a:pt x="0" y="0"/>
                </a:moveTo>
                <a:lnTo>
                  <a:pt x="4044086" y="0"/>
                </a:lnTo>
                <a:lnTo>
                  <a:pt x="4044086" y="2477003"/>
                </a:lnTo>
                <a:lnTo>
                  <a:pt x="0" y="2477003"/>
                </a:lnTo>
                <a:lnTo>
                  <a:pt x="0" y="0"/>
                </a:lnTo>
                <a:close/>
              </a:path>
            </a:pathLst>
          </a:custGeom>
          <a:blipFill>
            <a:blip r:embed="rId18"/>
            <a:stretch>
              <a:fillRect/>
            </a:stretch>
          </a:blipFill>
        </p:spPr>
      </p:sp>
      <p:sp>
        <p:nvSpPr>
          <p:cNvPr id="30" name="Freeform 30"/>
          <p:cNvSpPr/>
          <p:nvPr/>
        </p:nvSpPr>
        <p:spPr>
          <a:xfrm>
            <a:off x="1864437" y="5925410"/>
            <a:ext cx="4044087" cy="2477003"/>
          </a:xfrm>
          <a:custGeom>
            <a:avLst/>
            <a:gdLst/>
            <a:ahLst/>
            <a:cxnLst/>
            <a:rect l="l" t="t" r="r" b="b"/>
            <a:pathLst>
              <a:path w="4044087" h="2477003">
                <a:moveTo>
                  <a:pt x="0" y="0"/>
                </a:moveTo>
                <a:lnTo>
                  <a:pt x="4044087" y="0"/>
                </a:lnTo>
                <a:lnTo>
                  <a:pt x="4044087" y="2477003"/>
                </a:lnTo>
                <a:lnTo>
                  <a:pt x="0" y="2477003"/>
                </a:lnTo>
                <a:lnTo>
                  <a:pt x="0" y="0"/>
                </a:lnTo>
                <a:close/>
              </a:path>
            </a:pathLst>
          </a:custGeom>
          <a:blipFill>
            <a:blip r:embed="rId18"/>
            <a:stretch>
              <a:fillRect/>
            </a:stretch>
          </a:blipFill>
        </p:spPr>
      </p:sp>
      <p:sp>
        <p:nvSpPr>
          <p:cNvPr id="31" name="Freeform 31"/>
          <p:cNvSpPr/>
          <p:nvPr/>
        </p:nvSpPr>
        <p:spPr>
          <a:xfrm>
            <a:off x="4632646" y="8235237"/>
            <a:ext cx="4044087" cy="2477003"/>
          </a:xfrm>
          <a:custGeom>
            <a:avLst/>
            <a:gdLst/>
            <a:ahLst/>
            <a:cxnLst/>
            <a:rect l="l" t="t" r="r" b="b"/>
            <a:pathLst>
              <a:path w="4044087" h="2477003">
                <a:moveTo>
                  <a:pt x="0" y="0"/>
                </a:moveTo>
                <a:lnTo>
                  <a:pt x="4044086" y="0"/>
                </a:lnTo>
                <a:lnTo>
                  <a:pt x="4044086" y="2477003"/>
                </a:lnTo>
                <a:lnTo>
                  <a:pt x="0" y="2477003"/>
                </a:lnTo>
                <a:lnTo>
                  <a:pt x="0" y="0"/>
                </a:lnTo>
                <a:close/>
              </a:path>
            </a:pathLst>
          </a:custGeom>
          <a:blipFill>
            <a:blip r:embed="rId18"/>
            <a:stretch>
              <a:fillRect/>
            </a:stretch>
          </a:blipFill>
        </p:spPr>
      </p:sp>
      <p:sp>
        <p:nvSpPr>
          <p:cNvPr id="32" name="Freeform 32"/>
          <p:cNvSpPr/>
          <p:nvPr/>
        </p:nvSpPr>
        <p:spPr>
          <a:xfrm>
            <a:off x="1695510" y="7269838"/>
            <a:ext cx="3329723" cy="2257969"/>
          </a:xfrm>
          <a:custGeom>
            <a:avLst/>
            <a:gdLst/>
            <a:ahLst/>
            <a:cxnLst/>
            <a:rect l="l" t="t" r="r" b="b"/>
            <a:pathLst>
              <a:path w="3329723" h="2257969">
                <a:moveTo>
                  <a:pt x="0" y="0"/>
                </a:moveTo>
                <a:lnTo>
                  <a:pt x="3329723" y="0"/>
                </a:lnTo>
                <a:lnTo>
                  <a:pt x="3329723" y="2257969"/>
                </a:lnTo>
                <a:lnTo>
                  <a:pt x="0" y="2257969"/>
                </a:lnTo>
                <a:lnTo>
                  <a:pt x="0" y="0"/>
                </a:lnTo>
                <a:close/>
              </a:path>
            </a:pathLst>
          </a:custGeom>
          <a:blipFill>
            <a:blip r:embed="rId3"/>
            <a:stretch>
              <a:fillRect/>
            </a:stretch>
          </a:blipFill>
        </p:spPr>
      </p:sp>
      <p:sp>
        <p:nvSpPr>
          <p:cNvPr id="33" name="Freeform 33"/>
          <p:cNvSpPr/>
          <p:nvPr/>
        </p:nvSpPr>
        <p:spPr>
          <a:xfrm>
            <a:off x="3965242" y="9057951"/>
            <a:ext cx="3281961" cy="2225580"/>
          </a:xfrm>
          <a:custGeom>
            <a:avLst/>
            <a:gdLst/>
            <a:ahLst/>
            <a:cxnLst/>
            <a:rect l="l" t="t" r="r" b="b"/>
            <a:pathLst>
              <a:path w="3281961" h="2225580">
                <a:moveTo>
                  <a:pt x="0" y="0"/>
                </a:moveTo>
                <a:lnTo>
                  <a:pt x="3281960" y="0"/>
                </a:lnTo>
                <a:lnTo>
                  <a:pt x="3281960" y="2225579"/>
                </a:lnTo>
                <a:lnTo>
                  <a:pt x="0" y="2225579"/>
                </a:lnTo>
                <a:lnTo>
                  <a:pt x="0" y="0"/>
                </a:lnTo>
                <a:close/>
              </a:path>
            </a:pathLst>
          </a:custGeom>
          <a:blipFill>
            <a:blip r:embed="rId3"/>
            <a:stretch>
              <a:fillRect/>
            </a:stretch>
          </a:blipFill>
        </p:spPr>
      </p:sp>
      <p:sp>
        <p:nvSpPr>
          <p:cNvPr id="34" name="Freeform 34"/>
          <p:cNvSpPr/>
          <p:nvPr/>
        </p:nvSpPr>
        <p:spPr>
          <a:xfrm>
            <a:off x="8824028" y="3280435"/>
            <a:ext cx="1145154" cy="2207526"/>
          </a:xfrm>
          <a:custGeom>
            <a:avLst/>
            <a:gdLst/>
            <a:ahLst/>
            <a:cxnLst/>
            <a:rect l="l" t="t" r="r" b="b"/>
            <a:pathLst>
              <a:path w="1145154" h="2207526">
                <a:moveTo>
                  <a:pt x="0" y="0"/>
                </a:moveTo>
                <a:lnTo>
                  <a:pt x="1145154" y="0"/>
                </a:lnTo>
                <a:lnTo>
                  <a:pt x="1145154" y="2207525"/>
                </a:lnTo>
                <a:lnTo>
                  <a:pt x="0" y="2207525"/>
                </a:lnTo>
                <a:lnTo>
                  <a:pt x="0" y="0"/>
                </a:lnTo>
                <a:close/>
              </a:path>
            </a:pathLst>
          </a:custGeom>
          <a:blipFill>
            <a:blip r:embed="rId19"/>
            <a:stretch>
              <a:fillRect/>
            </a:stretch>
          </a:blipFill>
        </p:spPr>
      </p:sp>
      <p:sp>
        <p:nvSpPr>
          <p:cNvPr id="35" name="Freeform 35"/>
          <p:cNvSpPr/>
          <p:nvPr/>
        </p:nvSpPr>
        <p:spPr>
          <a:xfrm>
            <a:off x="17015733" y="2665499"/>
            <a:ext cx="1358361" cy="1001791"/>
          </a:xfrm>
          <a:custGeom>
            <a:avLst/>
            <a:gdLst/>
            <a:ahLst/>
            <a:cxnLst/>
            <a:rect l="l" t="t" r="r" b="b"/>
            <a:pathLst>
              <a:path w="1358361" h="1001791">
                <a:moveTo>
                  <a:pt x="0" y="0"/>
                </a:moveTo>
                <a:lnTo>
                  <a:pt x="1358361" y="0"/>
                </a:lnTo>
                <a:lnTo>
                  <a:pt x="1358361" y="1001791"/>
                </a:lnTo>
                <a:lnTo>
                  <a:pt x="0" y="1001791"/>
                </a:lnTo>
                <a:lnTo>
                  <a:pt x="0" y="0"/>
                </a:lnTo>
                <a:close/>
              </a:path>
            </a:pathLst>
          </a:custGeom>
          <a:blipFill>
            <a:blip r:embed="rId20"/>
            <a:stretch>
              <a:fillRect/>
            </a:stretch>
          </a:blipFill>
        </p:spPr>
      </p:sp>
      <p:sp>
        <p:nvSpPr>
          <p:cNvPr id="36" name="Freeform 36"/>
          <p:cNvSpPr/>
          <p:nvPr/>
        </p:nvSpPr>
        <p:spPr>
          <a:xfrm>
            <a:off x="16607959" y="2928064"/>
            <a:ext cx="1343912" cy="1108728"/>
          </a:xfrm>
          <a:custGeom>
            <a:avLst/>
            <a:gdLst/>
            <a:ahLst/>
            <a:cxnLst/>
            <a:rect l="l" t="t" r="r" b="b"/>
            <a:pathLst>
              <a:path w="1343912" h="1108728">
                <a:moveTo>
                  <a:pt x="0" y="0"/>
                </a:moveTo>
                <a:lnTo>
                  <a:pt x="1343913" y="0"/>
                </a:lnTo>
                <a:lnTo>
                  <a:pt x="1343913" y="1108728"/>
                </a:lnTo>
                <a:lnTo>
                  <a:pt x="0" y="1108728"/>
                </a:lnTo>
                <a:lnTo>
                  <a:pt x="0" y="0"/>
                </a:lnTo>
                <a:close/>
              </a:path>
            </a:pathLst>
          </a:custGeom>
          <a:blipFill>
            <a:blip r:embed="rId21"/>
            <a:stretch>
              <a:fillRect/>
            </a:stretch>
          </a:blipFill>
        </p:spPr>
      </p:sp>
      <p:sp>
        <p:nvSpPr>
          <p:cNvPr id="37" name="Freeform 37"/>
          <p:cNvSpPr/>
          <p:nvPr/>
        </p:nvSpPr>
        <p:spPr>
          <a:xfrm rot="-2091126">
            <a:off x="16787159" y="3676390"/>
            <a:ext cx="1689243" cy="2689343"/>
          </a:xfrm>
          <a:custGeom>
            <a:avLst/>
            <a:gdLst/>
            <a:ahLst/>
            <a:cxnLst/>
            <a:rect l="l" t="t" r="r" b="b"/>
            <a:pathLst>
              <a:path w="1689243" h="2689343">
                <a:moveTo>
                  <a:pt x="0" y="0"/>
                </a:moveTo>
                <a:lnTo>
                  <a:pt x="1689243" y="0"/>
                </a:lnTo>
                <a:lnTo>
                  <a:pt x="1689243" y="2689343"/>
                </a:lnTo>
                <a:lnTo>
                  <a:pt x="0" y="2689343"/>
                </a:lnTo>
                <a:lnTo>
                  <a:pt x="0" y="0"/>
                </a:lnTo>
                <a:close/>
              </a:path>
            </a:pathLst>
          </a:custGeom>
          <a:blipFill>
            <a:blip r:embed="rId22"/>
            <a:stretch>
              <a:fillRect/>
            </a:stretch>
          </a:blipFill>
        </p:spPr>
      </p:sp>
      <p:sp>
        <p:nvSpPr>
          <p:cNvPr id="38" name="Freeform 38"/>
          <p:cNvSpPr/>
          <p:nvPr/>
        </p:nvSpPr>
        <p:spPr>
          <a:xfrm>
            <a:off x="16643757" y="5309598"/>
            <a:ext cx="2250989" cy="1463143"/>
          </a:xfrm>
          <a:custGeom>
            <a:avLst/>
            <a:gdLst/>
            <a:ahLst/>
            <a:cxnLst/>
            <a:rect l="l" t="t" r="r" b="b"/>
            <a:pathLst>
              <a:path w="2250989" h="1463143">
                <a:moveTo>
                  <a:pt x="0" y="0"/>
                </a:moveTo>
                <a:lnTo>
                  <a:pt x="2250989" y="0"/>
                </a:lnTo>
                <a:lnTo>
                  <a:pt x="2250989" y="1463143"/>
                </a:lnTo>
                <a:lnTo>
                  <a:pt x="0" y="1463143"/>
                </a:lnTo>
                <a:lnTo>
                  <a:pt x="0" y="0"/>
                </a:lnTo>
                <a:close/>
              </a:path>
            </a:pathLst>
          </a:custGeom>
          <a:blipFill>
            <a:blip r:embed="rId23"/>
            <a:stretch>
              <a:fillRect/>
            </a:stretch>
          </a:blipFill>
        </p:spPr>
      </p:sp>
      <p:sp>
        <p:nvSpPr>
          <p:cNvPr id="39" name="Freeform 39"/>
          <p:cNvSpPr/>
          <p:nvPr/>
        </p:nvSpPr>
        <p:spPr>
          <a:xfrm>
            <a:off x="15944758" y="5758753"/>
            <a:ext cx="2250989" cy="1463143"/>
          </a:xfrm>
          <a:custGeom>
            <a:avLst/>
            <a:gdLst/>
            <a:ahLst/>
            <a:cxnLst/>
            <a:rect l="l" t="t" r="r" b="b"/>
            <a:pathLst>
              <a:path w="2250989" h="1463143">
                <a:moveTo>
                  <a:pt x="0" y="0"/>
                </a:moveTo>
                <a:lnTo>
                  <a:pt x="2250989" y="0"/>
                </a:lnTo>
                <a:lnTo>
                  <a:pt x="2250989" y="1463143"/>
                </a:lnTo>
                <a:lnTo>
                  <a:pt x="0" y="1463143"/>
                </a:lnTo>
                <a:lnTo>
                  <a:pt x="0" y="0"/>
                </a:lnTo>
                <a:close/>
              </a:path>
            </a:pathLst>
          </a:custGeom>
          <a:blipFill>
            <a:blip r:embed="rId23"/>
            <a:stretch>
              <a:fillRect/>
            </a:stretch>
          </a:blipFill>
        </p:spPr>
      </p:sp>
      <p:sp>
        <p:nvSpPr>
          <p:cNvPr id="40" name="Freeform 40"/>
          <p:cNvSpPr/>
          <p:nvPr/>
        </p:nvSpPr>
        <p:spPr>
          <a:xfrm>
            <a:off x="16198108" y="6584153"/>
            <a:ext cx="2224828" cy="1209750"/>
          </a:xfrm>
          <a:custGeom>
            <a:avLst/>
            <a:gdLst/>
            <a:ahLst/>
            <a:cxnLst/>
            <a:rect l="l" t="t" r="r" b="b"/>
            <a:pathLst>
              <a:path w="2224828" h="1209750">
                <a:moveTo>
                  <a:pt x="0" y="0"/>
                </a:moveTo>
                <a:lnTo>
                  <a:pt x="2224828" y="0"/>
                </a:lnTo>
                <a:lnTo>
                  <a:pt x="2224828" y="1209751"/>
                </a:lnTo>
                <a:lnTo>
                  <a:pt x="0" y="1209751"/>
                </a:lnTo>
                <a:lnTo>
                  <a:pt x="0" y="0"/>
                </a:lnTo>
                <a:close/>
              </a:path>
            </a:pathLst>
          </a:custGeom>
          <a:blipFill>
            <a:blip r:embed="rId17"/>
            <a:stretch>
              <a:fillRect/>
            </a:stretch>
          </a:blipFill>
        </p:spPr>
      </p:sp>
      <p:sp>
        <p:nvSpPr>
          <p:cNvPr id="41" name="Freeform 41"/>
          <p:cNvSpPr/>
          <p:nvPr/>
        </p:nvSpPr>
        <p:spPr>
          <a:xfrm>
            <a:off x="13516779" y="5474111"/>
            <a:ext cx="2224828" cy="1209750"/>
          </a:xfrm>
          <a:custGeom>
            <a:avLst/>
            <a:gdLst/>
            <a:ahLst/>
            <a:cxnLst/>
            <a:rect l="l" t="t" r="r" b="b"/>
            <a:pathLst>
              <a:path w="2224828" h="1209750">
                <a:moveTo>
                  <a:pt x="0" y="0"/>
                </a:moveTo>
                <a:lnTo>
                  <a:pt x="2224829" y="0"/>
                </a:lnTo>
                <a:lnTo>
                  <a:pt x="2224829" y="1209751"/>
                </a:lnTo>
                <a:lnTo>
                  <a:pt x="0" y="1209751"/>
                </a:lnTo>
                <a:lnTo>
                  <a:pt x="0" y="0"/>
                </a:lnTo>
                <a:close/>
              </a:path>
            </a:pathLst>
          </a:custGeom>
          <a:blipFill>
            <a:blip r:embed="rId17"/>
            <a:stretch>
              <a:fillRect/>
            </a:stretch>
          </a:blipFill>
        </p:spPr>
      </p:sp>
      <p:sp>
        <p:nvSpPr>
          <p:cNvPr id="42" name="Freeform 42"/>
          <p:cNvSpPr/>
          <p:nvPr/>
        </p:nvSpPr>
        <p:spPr>
          <a:xfrm rot="-198435">
            <a:off x="11846305" y="5512841"/>
            <a:ext cx="2266042" cy="2081926"/>
          </a:xfrm>
          <a:custGeom>
            <a:avLst/>
            <a:gdLst/>
            <a:ahLst/>
            <a:cxnLst/>
            <a:rect l="l" t="t" r="r" b="b"/>
            <a:pathLst>
              <a:path w="2266042" h="2081926">
                <a:moveTo>
                  <a:pt x="0" y="0"/>
                </a:moveTo>
                <a:lnTo>
                  <a:pt x="2266042" y="0"/>
                </a:lnTo>
                <a:lnTo>
                  <a:pt x="2266042" y="2081926"/>
                </a:lnTo>
                <a:lnTo>
                  <a:pt x="0" y="2081926"/>
                </a:lnTo>
                <a:lnTo>
                  <a:pt x="0" y="0"/>
                </a:lnTo>
                <a:close/>
              </a:path>
            </a:pathLst>
          </a:custGeom>
          <a:blipFill>
            <a:blip r:embed="rId24"/>
            <a:stretch>
              <a:fillRect/>
            </a:stretch>
          </a:blipFill>
        </p:spPr>
      </p:sp>
      <p:sp>
        <p:nvSpPr>
          <p:cNvPr id="43" name="Freeform 43"/>
          <p:cNvSpPr/>
          <p:nvPr/>
        </p:nvSpPr>
        <p:spPr>
          <a:xfrm rot="633263">
            <a:off x="11154779" y="5888808"/>
            <a:ext cx="1641605" cy="2398692"/>
          </a:xfrm>
          <a:custGeom>
            <a:avLst/>
            <a:gdLst/>
            <a:ahLst/>
            <a:cxnLst/>
            <a:rect l="l" t="t" r="r" b="b"/>
            <a:pathLst>
              <a:path w="1641605" h="2398692">
                <a:moveTo>
                  <a:pt x="0" y="0"/>
                </a:moveTo>
                <a:lnTo>
                  <a:pt x="1641605" y="0"/>
                </a:lnTo>
                <a:lnTo>
                  <a:pt x="1641605" y="2398692"/>
                </a:lnTo>
                <a:lnTo>
                  <a:pt x="0" y="2398692"/>
                </a:lnTo>
                <a:lnTo>
                  <a:pt x="0" y="0"/>
                </a:lnTo>
                <a:close/>
              </a:path>
            </a:pathLst>
          </a:custGeom>
          <a:blipFill>
            <a:blip r:embed="rId2"/>
            <a:stretch>
              <a:fillRect/>
            </a:stretch>
          </a:blipFill>
        </p:spPr>
      </p:sp>
      <p:sp>
        <p:nvSpPr>
          <p:cNvPr id="44" name="Freeform 44"/>
          <p:cNvSpPr/>
          <p:nvPr/>
        </p:nvSpPr>
        <p:spPr>
          <a:xfrm>
            <a:off x="12140604" y="6224042"/>
            <a:ext cx="2224828" cy="1209750"/>
          </a:xfrm>
          <a:custGeom>
            <a:avLst/>
            <a:gdLst/>
            <a:ahLst/>
            <a:cxnLst/>
            <a:rect l="l" t="t" r="r" b="b"/>
            <a:pathLst>
              <a:path w="2224828" h="1209750">
                <a:moveTo>
                  <a:pt x="0" y="0"/>
                </a:moveTo>
                <a:lnTo>
                  <a:pt x="2224828" y="0"/>
                </a:lnTo>
                <a:lnTo>
                  <a:pt x="2224828" y="1209751"/>
                </a:lnTo>
                <a:lnTo>
                  <a:pt x="0" y="1209751"/>
                </a:lnTo>
                <a:lnTo>
                  <a:pt x="0" y="0"/>
                </a:lnTo>
                <a:close/>
              </a:path>
            </a:pathLst>
          </a:custGeom>
          <a:blipFill>
            <a:blip r:embed="rId17"/>
            <a:stretch>
              <a:fillRect/>
            </a:stretch>
          </a:blipFill>
        </p:spPr>
      </p:sp>
      <p:sp>
        <p:nvSpPr>
          <p:cNvPr id="45" name="Freeform 45"/>
          <p:cNvSpPr/>
          <p:nvPr/>
        </p:nvSpPr>
        <p:spPr>
          <a:xfrm>
            <a:off x="11611912" y="6921987"/>
            <a:ext cx="2009176" cy="1224341"/>
          </a:xfrm>
          <a:custGeom>
            <a:avLst/>
            <a:gdLst/>
            <a:ahLst/>
            <a:cxnLst/>
            <a:rect l="l" t="t" r="r" b="b"/>
            <a:pathLst>
              <a:path w="2009176" h="1224341">
                <a:moveTo>
                  <a:pt x="0" y="0"/>
                </a:moveTo>
                <a:lnTo>
                  <a:pt x="2009176" y="0"/>
                </a:lnTo>
                <a:lnTo>
                  <a:pt x="2009176" y="1224341"/>
                </a:lnTo>
                <a:lnTo>
                  <a:pt x="0" y="1224341"/>
                </a:lnTo>
                <a:lnTo>
                  <a:pt x="0" y="0"/>
                </a:lnTo>
                <a:close/>
              </a:path>
            </a:pathLst>
          </a:custGeom>
          <a:blipFill>
            <a:blip r:embed="rId15"/>
            <a:stretch>
              <a:fillRect/>
            </a:stretch>
          </a:blipFill>
        </p:spPr>
      </p:sp>
      <p:sp>
        <p:nvSpPr>
          <p:cNvPr id="46" name="Freeform 46"/>
          <p:cNvSpPr/>
          <p:nvPr/>
        </p:nvSpPr>
        <p:spPr>
          <a:xfrm>
            <a:off x="12216626" y="7609359"/>
            <a:ext cx="2009176" cy="1224341"/>
          </a:xfrm>
          <a:custGeom>
            <a:avLst/>
            <a:gdLst/>
            <a:ahLst/>
            <a:cxnLst/>
            <a:rect l="l" t="t" r="r" b="b"/>
            <a:pathLst>
              <a:path w="2009176" h="1224341">
                <a:moveTo>
                  <a:pt x="0" y="0"/>
                </a:moveTo>
                <a:lnTo>
                  <a:pt x="2009176" y="0"/>
                </a:lnTo>
                <a:lnTo>
                  <a:pt x="2009176" y="1224342"/>
                </a:lnTo>
                <a:lnTo>
                  <a:pt x="0" y="1224342"/>
                </a:lnTo>
                <a:lnTo>
                  <a:pt x="0" y="0"/>
                </a:lnTo>
                <a:close/>
              </a:path>
            </a:pathLst>
          </a:custGeom>
          <a:blipFill>
            <a:blip r:embed="rId15"/>
            <a:stretch>
              <a:fillRect/>
            </a:stretch>
          </a:blipFill>
        </p:spPr>
      </p:sp>
      <p:sp>
        <p:nvSpPr>
          <p:cNvPr id="47" name="Freeform 47"/>
          <p:cNvSpPr/>
          <p:nvPr/>
        </p:nvSpPr>
        <p:spPr>
          <a:xfrm>
            <a:off x="12717372" y="7088154"/>
            <a:ext cx="2009176" cy="1224341"/>
          </a:xfrm>
          <a:custGeom>
            <a:avLst/>
            <a:gdLst/>
            <a:ahLst/>
            <a:cxnLst/>
            <a:rect l="l" t="t" r="r" b="b"/>
            <a:pathLst>
              <a:path w="2009176" h="1224341">
                <a:moveTo>
                  <a:pt x="0" y="0"/>
                </a:moveTo>
                <a:lnTo>
                  <a:pt x="2009175" y="0"/>
                </a:lnTo>
                <a:lnTo>
                  <a:pt x="2009175" y="1224341"/>
                </a:lnTo>
                <a:lnTo>
                  <a:pt x="0" y="1224341"/>
                </a:lnTo>
                <a:lnTo>
                  <a:pt x="0" y="0"/>
                </a:lnTo>
                <a:close/>
              </a:path>
            </a:pathLst>
          </a:custGeom>
          <a:blipFill>
            <a:blip r:embed="rId15"/>
            <a:stretch>
              <a:fillRect/>
            </a:stretch>
          </a:blipFill>
        </p:spPr>
      </p:sp>
      <p:sp>
        <p:nvSpPr>
          <p:cNvPr id="48" name="Freeform 48"/>
          <p:cNvSpPr/>
          <p:nvPr/>
        </p:nvSpPr>
        <p:spPr>
          <a:xfrm rot="1147978">
            <a:off x="13297451" y="6970445"/>
            <a:ext cx="2712932" cy="2111000"/>
          </a:xfrm>
          <a:custGeom>
            <a:avLst/>
            <a:gdLst/>
            <a:ahLst/>
            <a:cxnLst/>
            <a:rect l="l" t="t" r="r" b="b"/>
            <a:pathLst>
              <a:path w="2712932" h="2111000">
                <a:moveTo>
                  <a:pt x="0" y="0"/>
                </a:moveTo>
                <a:lnTo>
                  <a:pt x="2712931" y="0"/>
                </a:lnTo>
                <a:lnTo>
                  <a:pt x="2712931" y="2111000"/>
                </a:lnTo>
                <a:lnTo>
                  <a:pt x="0" y="2111000"/>
                </a:lnTo>
                <a:lnTo>
                  <a:pt x="0" y="0"/>
                </a:lnTo>
                <a:close/>
              </a:path>
            </a:pathLst>
          </a:custGeom>
          <a:blipFill>
            <a:blip r:embed="rId16"/>
            <a:stretch>
              <a:fillRect/>
            </a:stretch>
          </a:blipFill>
        </p:spPr>
      </p:sp>
      <p:sp>
        <p:nvSpPr>
          <p:cNvPr id="49" name="Freeform 49"/>
          <p:cNvSpPr/>
          <p:nvPr/>
        </p:nvSpPr>
        <p:spPr>
          <a:xfrm>
            <a:off x="11217975" y="7752234"/>
            <a:ext cx="2119898" cy="1656171"/>
          </a:xfrm>
          <a:custGeom>
            <a:avLst/>
            <a:gdLst/>
            <a:ahLst/>
            <a:cxnLst/>
            <a:rect l="l" t="t" r="r" b="b"/>
            <a:pathLst>
              <a:path w="2119898" h="1656171">
                <a:moveTo>
                  <a:pt x="0" y="0"/>
                </a:moveTo>
                <a:lnTo>
                  <a:pt x="2119899" y="0"/>
                </a:lnTo>
                <a:lnTo>
                  <a:pt x="2119899" y="1656171"/>
                </a:lnTo>
                <a:lnTo>
                  <a:pt x="0" y="1656171"/>
                </a:lnTo>
                <a:lnTo>
                  <a:pt x="0" y="0"/>
                </a:lnTo>
                <a:close/>
              </a:path>
            </a:pathLst>
          </a:custGeom>
          <a:blipFill>
            <a:blip r:embed="rId12"/>
            <a:stretch>
              <a:fillRect/>
            </a:stretch>
          </a:blipFill>
        </p:spPr>
      </p:sp>
      <p:sp>
        <p:nvSpPr>
          <p:cNvPr id="50" name="Freeform 50"/>
          <p:cNvSpPr/>
          <p:nvPr/>
        </p:nvSpPr>
        <p:spPr>
          <a:xfrm>
            <a:off x="16840319" y="8437366"/>
            <a:ext cx="2655101" cy="1393928"/>
          </a:xfrm>
          <a:custGeom>
            <a:avLst/>
            <a:gdLst/>
            <a:ahLst/>
            <a:cxnLst/>
            <a:rect l="l" t="t" r="r" b="b"/>
            <a:pathLst>
              <a:path w="2655101" h="1393928">
                <a:moveTo>
                  <a:pt x="0" y="0"/>
                </a:moveTo>
                <a:lnTo>
                  <a:pt x="2655101" y="0"/>
                </a:lnTo>
                <a:lnTo>
                  <a:pt x="2655101" y="1393928"/>
                </a:lnTo>
                <a:lnTo>
                  <a:pt x="0" y="1393928"/>
                </a:lnTo>
                <a:lnTo>
                  <a:pt x="0" y="0"/>
                </a:lnTo>
                <a:close/>
              </a:path>
            </a:pathLst>
          </a:custGeom>
          <a:blipFill>
            <a:blip r:embed="rId25"/>
            <a:stretch>
              <a:fillRect/>
            </a:stretch>
          </a:blipFill>
        </p:spPr>
      </p:sp>
      <p:sp>
        <p:nvSpPr>
          <p:cNvPr id="51" name="Freeform 51"/>
          <p:cNvSpPr/>
          <p:nvPr/>
        </p:nvSpPr>
        <p:spPr>
          <a:xfrm>
            <a:off x="15264027" y="8627256"/>
            <a:ext cx="2334310" cy="1765322"/>
          </a:xfrm>
          <a:custGeom>
            <a:avLst/>
            <a:gdLst/>
            <a:ahLst/>
            <a:cxnLst/>
            <a:rect l="l" t="t" r="r" b="b"/>
            <a:pathLst>
              <a:path w="2334310" h="1765322">
                <a:moveTo>
                  <a:pt x="0" y="0"/>
                </a:moveTo>
                <a:lnTo>
                  <a:pt x="2334310" y="0"/>
                </a:lnTo>
                <a:lnTo>
                  <a:pt x="2334310" y="1765321"/>
                </a:lnTo>
                <a:lnTo>
                  <a:pt x="0" y="1765321"/>
                </a:lnTo>
                <a:lnTo>
                  <a:pt x="0" y="0"/>
                </a:lnTo>
                <a:close/>
              </a:path>
            </a:pathLst>
          </a:custGeom>
          <a:blipFill>
            <a:blip r:embed="rId26"/>
            <a:stretch>
              <a:fillRect/>
            </a:stretch>
          </a:blipFill>
        </p:spPr>
      </p:sp>
      <p:sp>
        <p:nvSpPr>
          <p:cNvPr id="52" name="Freeform 52"/>
          <p:cNvSpPr/>
          <p:nvPr/>
        </p:nvSpPr>
        <p:spPr>
          <a:xfrm rot="714577">
            <a:off x="16519551" y="9451502"/>
            <a:ext cx="2655101" cy="1393928"/>
          </a:xfrm>
          <a:custGeom>
            <a:avLst/>
            <a:gdLst/>
            <a:ahLst/>
            <a:cxnLst/>
            <a:rect l="l" t="t" r="r" b="b"/>
            <a:pathLst>
              <a:path w="2655101" h="1393928">
                <a:moveTo>
                  <a:pt x="0" y="0"/>
                </a:moveTo>
                <a:lnTo>
                  <a:pt x="2655101" y="0"/>
                </a:lnTo>
                <a:lnTo>
                  <a:pt x="2655101" y="1393928"/>
                </a:lnTo>
                <a:lnTo>
                  <a:pt x="0" y="1393928"/>
                </a:lnTo>
                <a:lnTo>
                  <a:pt x="0" y="0"/>
                </a:lnTo>
                <a:close/>
              </a:path>
            </a:pathLst>
          </a:custGeom>
          <a:blipFill>
            <a:blip r:embed="rId25"/>
            <a:stretch>
              <a:fillRect/>
            </a:stretch>
          </a:blipFill>
        </p:spPr>
      </p:sp>
      <p:sp>
        <p:nvSpPr>
          <p:cNvPr id="53" name="Freeform 53"/>
          <p:cNvSpPr/>
          <p:nvPr/>
        </p:nvSpPr>
        <p:spPr>
          <a:xfrm rot="-382811">
            <a:off x="14685055" y="9195156"/>
            <a:ext cx="2339035" cy="1768895"/>
          </a:xfrm>
          <a:custGeom>
            <a:avLst/>
            <a:gdLst/>
            <a:ahLst/>
            <a:cxnLst/>
            <a:rect l="l" t="t" r="r" b="b"/>
            <a:pathLst>
              <a:path w="2339035" h="1768895">
                <a:moveTo>
                  <a:pt x="0" y="0"/>
                </a:moveTo>
                <a:lnTo>
                  <a:pt x="2339035" y="0"/>
                </a:lnTo>
                <a:lnTo>
                  <a:pt x="2339035" y="1768896"/>
                </a:lnTo>
                <a:lnTo>
                  <a:pt x="0" y="1768896"/>
                </a:lnTo>
                <a:lnTo>
                  <a:pt x="0" y="0"/>
                </a:lnTo>
                <a:close/>
              </a:path>
            </a:pathLst>
          </a:custGeom>
          <a:blipFill>
            <a:blip r:embed="rId26"/>
            <a:stretch>
              <a:fillRect/>
            </a:stretch>
          </a:blipFill>
        </p:spPr>
      </p:sp>
      <p:sp>
        <p:nvSpPr>
          <p:cNvPr id="54" name="Freeform 54"/>
          <p:cNvSpPr/>
          <p:nvPr/>
        </p:nvSpPr>
        <p:spPr>
          <a:xfrm rot="439364">
            <a:off x="12712548" y="8673874"/>
            <a:ext cx="2524493" cy="1325359"/>
          </a:xfrm>
          <a:custGeom>
            <a:avLst/>
            <a:gdLst/>
            <a:ahLst/>
            <a:cxnLst/>
            <a:rect l="l" t="t" r="r" b="b"/>
            <a:pathLst>
              <a:path w="2524493" h="1325359">
                <a:moveTo>
                  <a:pt x="0" y="0"/>
                </a:moveTo>
                <a:lnTo>
                  <a:pt x="2524492" y="0"/>
                </a:lnTo>
                <a:lnTo>
                  <a:pt x="2524492" y="1325359"/>
                </a:lnTo>
                <a:lnTo>
                  <a:pt x="0" y="1325359"/>
                </a:lnTo>
                <a:lnTo>
                  <a:pt x="0" y="0"/>
                </a:lnTo>
                <a:close/>
              </a:path>
            </a:pathLst>
          </a:custGeom>
          <a:blipFill>
            <a:blip r:embed="rId25"/>
            <a:stretch>
              <a:fillRect/>
            </a:stretch>
          </a:blipFill>
        </p:spPr>
      </p:sp>
      <p:sp>
        <p:nvSpPr>
          <p:cNvPr id="55" name="Freeform 55"/>
          <p:cNvSpPr/>
          <p:nvPr/>
        </p:nvSpPr>
        <p:spPr>
          <a:xfrm rot="439364">
            <a:off x="13143081" y="9360655"/>
            <a:ext cx="2524493" cy="1325359"/>
          </a:xfrm>
          <a:custGeom>
            <a:avLst/>
            <a:gdLst/>
            <a:ahLst/>
            <a:cxnLst/>
            <a:rect l="l" t="t" r="r" b="b"/>
            <a:pathLst>
              <a:path w="2524493" h="1325359">
                <a:moveTo>
                  <a:pt x="0" y="0"/>
                </a:moveTo>
                <a:lnTo>
                  <a:pt x="2524492" y="0"/>
                </a:lnTo>
                <a:lnTo>
                  <a:pt x="2524492" y="1325358"/>
                </a:lnTo>
                <a:lnTo>
                  <a:pt x="0" y="1325358"/>
                </a:lnTo>
                <a:lnTo>
                  <a:pt x="0" y="0"/>
                </a:lnTo>
                <a:close/>
              </a:path>
            </a:pathLst>
          </a:custGeom>
          <a:blipFill>
            <a:blip r:embed="rId25"/>
            <a:stretch>
              <a:fillRect/>
            </a:stretch>
          </a:blipFill>
        </p:spPr>
      </p:sp>
      <p:sp>
        <p:nvSpPr>
          <p:cNvPr id="56" name="Freeform 56"/>
          <p:cNvSpPr/>
          <p:nvPr/>
        </p:nvSpPr>
        <p:spPr>
          <a:xfrm rot="348103">
            <a:off x="13524470" y="8346724"/>
            <a:ext cx="1959828" cy="1341257"/>
          </a:xfrm>
          <a:custGeom>
            <a:avLst/>
            <a:gdLst/>
            <a:ahLst/>
            <a:cxnLst/>
            <a:rect l="l" t="t" r="r" b="b"/>
            <a:pathLst>
              <a:path w="1959828" h="1341257">
                <a:moveTo>
                  <a:pt x="0" y="0"/>
                </a:moveTo>
                <a:lnTo>
                  <a:pt x="1959828" y="0"/>
                </a:lnTo>
                <a:lnTo>
                  <a:pt x="1959828" y="1341257"/>
                </a:lnTo>
                <a:lnTo>
                  <a:pt x="0" y="1341257"/>
                </a:lnTo>
                <a:lnTo>
                  <a:pt x="0" y="0"/>
                </a:lnTo>
                <a:close/>
              </a:path>
            </a:pathLst>
          </a:custGeom>
          <a:blipFill>
            <a:blip r:embed="rId27"/>
            <a:stretch>
              <a:fillRect/>
            </a:stretch>
          </a:blipFill>
        </p:spPr>
      </p:sp>
      <p:sp>
        <p:nvSpPr>
          <p:cNvPr id="57" name="Freeform 57"/>
          <p:cNvSpPr/>
          <p:nvPr/>
        </p:nvSpPr>
        <p:spPr>
          <a:xfrm>
            <a:off x="7813524" y="8501587"/>
            <a:ext cx="3270321" cy="1870215"/>
          </a:xfrm>
          <a:custGeom>
            <a:avLst/>
            <a:gdLst/>
            <a:ahLst/>
            <a:cxnLst/>
            <a:rect l="l" t="t" r="r" b="b"/>
            <a:pathLst>
              <a:path w="3270321" h="1870215">
                <a:moveTo>
                  <a:pt x="0" y="0"/>
                </a:moveTo>
                <a:lnTo>
                  <a:pt x="3270321" y="0"/>
                </a:lnTo>
                <a:lnTo>
                  <a:pt x="3270321" y="1870215"/>
                </a:lnTo>
                <a:lnTo>
                  <a:pt x="0" y="1870215"/>
                </a:lnTo>
                <a:lnTo>
                  <a:pt x="0" y="0"/>
                </a:lnTo>
                <a:close/>
              </a:path>
            </a:pathLst>
          </a:custGeom>
          <a:blipFill>
            <a:blip r:embed="rId28"/>
            <a:stretch>
              <a:fillRect/>
            </a:stretch>
          </a:blipFill>
        </p:spPr>
      </p:sp>
      <p:sp>
        <p:nvSpPr>
          <p:cNvPr id="58" name="Freeform 58"/>
          <p:cNvSpPr/>
          <p:nvPr/>
        </p:nvSpPr>
        <p:spPr>
          <a:xfrm>
            <a:off x="7956399" y="6978772"/>
            <a:ext cx="1665750" cy="2115238"/>
          </a:xfrm>
          <a:custGeom>
            <a:avLst/>
            <a:gdLst/>
            <a:ahLst/>
            <a:cxnLst/>
            <a:rect l="l" t="t" r="r" b="b"/>
            <a:pathLst>
              <a:path w="1665750" h="2115238">
                <a:moveTo>
                  <a:pt x="0" y="0"/>
                </a:moveTo>
                <a:lnTo>
                  <a:pt x="1665749" y="0"/>
                </a:lnTo>
                <a:lnTo>
                  <a:pt x="1665749" y="2115238"/>
                </a:lnTo>
                <a:lnTo>
                  <a:pt x="0" y="2115238"/>
                </a:lnTo>
                <a:lnTo>
                  <a:pt x="0" y="0"/>
                </a:lnTo>
                <a:close/>
              </a:path>
            </a:pathLst>
          </a:custGeom>
          <a:blipFill>
            <a:blip r:embed="rId29"/>
            <a:stretch>
              <a:fillRect/>
            </a:stretch>
          </a:blipFill>
        </p:spPr>
      </p:sp>
      <p:sp>
        <p:nvSpPr>
          <p:cNvPr id="59" name="Freeform 59"/>
          <p:cNvSpPr/>
          <p:nvPr/>
        </p:nvSpPr>
        <p:spPr>
          <a:xfrm>
            <a:off x="9536538" y="7861296"/>
            <a:ext cx="1201890" cy="1772373"/>
          </a:xfrm>
          <a:custGeom>
            <a:avLst/>
            <a:gdLst/>
            <a:ahLst/>
            <a:cxnLst/>
            <a:rect l="l" t="t" r="r" b="b"/>
            <a:pathLst>
              <a:path w="1201890" h="1772373">
                <a:moveTo>
                  <a:pt x="0" y="0"/>
                </a:moveTo>
                <a:lnTo>
                  <a:pt x="1201890" y="0"/>
                </a:lnTo>
                <a:lnTo>
                  <a:pt x="1201890" y="1772373"/>
                </a:lnTo>
                <a:lnTo>
                  <a:pt x="0" y="1772373"/>
                </a:lnTo>
                <a:lnTo>
                  <a:pt x="0" y="0"/>
                </a:lnTo>
                <a:close/>
              </a:path>
            </a:pathLst>
          </a:custGeom>
          <a:blipFill>
            <a:blip r:embed="rId30"/>
            <a:stretch>
              <a:fillRect/>
            </a:stretch>
          </a:blipFill>
        </p:spPr>
      </p:sp>
      <p:sp>
        <p:nvSpPr>
          <p:cNvPr id="60" name="Freeform 60"/>
          <p:cNvSpPr/>
          <p:nvPr/>
        </p:nvSpPr>
        <p:spPr>
          <a:xfrm>
            <a:off x="10016085" y="6364963"/>
            <a:ext cx="1201890" cy="1772373"/>
          </a:xfrm>
          <a:custGeom>
            <a:avLst/>
            <a:gdLst/>
            <a:ahLst/>
            <a:cxnLst/>
            <a:rect l="l" t="t" r="r" b="b"/>
            <a:pathLst>
              <a:path w="1201890" h="1772373">
                <a:moveTo>
                  <a:pt x="0" y="0"/>
                </a:moveTo>
                <a:lnTo>
                  <a:pt x="1201890" y="0"/>
                </a:lnTo>
                <a:lnTo>
                  <a:pt x="1201890" y="1772373"/>
                </a:lnTo>
                <a:lnTo>
                  <a:pt x="0" y="1772373"/>
                </a:lnTo>
                <a:lnTo>
                  <a:pt x="0" y="0"/>
                </a:lnTo>
                <a:close/>
              </a:path>
            </a:pathLst>
          </a:custGeom>
          <a:blipFill>
            <a:blip r:embed="rId30"/>
            <a:stretch>
              <a:fillRect/>
            </a:stretch>
          </a:blipFill>
        </p:spPr>
      </p:sp>
      <p:sp>
        <p:nvSpPr>
          <p:cNvPr id="61" name="Freeform 61"/>
          <p:cNvSpPr/>
          <p:nvPr/>
        </p:nvSpPr>
        <p:spPr>
          <a:xfrm>
            <a:off x="9978707" y="4520976"/>
            <a:ext cx="1345044" cy="2162885"/>
          </a:xfrm>
          <a:custGeom>
            <a:avLst/>
            <a:gdLst/>
            <a:ahLst/>
            <a:cxnLst/>
            <a:rect l="l" t="t" r="r" b="b"/>
            <a:pathLst>
              <a:path w="1345044" h="2162885">
                <a:moveTo>
                  <a:pt x="0" y="0"/>
                </a:moveTo>
                <a:lnTo>
                  <a:pt x="1345044" y="0"/>
                </a:lnTo>
                <a:lnTo>
                  <a:pt x="1345044" y="2162886"/>
                </a:lnTo>
                <a:lnTo>
                  <a:pt x="0" y="2162886"/>
                </a:lnTo>
                <a:lnTo>
                  <a:pt x="0" y="0"/>
                </a:lnTo>
                <a:close/>
              </a:path>
            </a:pathLst>
          </a:custGeom>
          <a:blipFill>
            <a:blip r:embed="rId31"/>
            <a:stretch>
              <a:fillRect/>
            </a:stretch>
          </a:blipFill>
        </p:spPr>
      </p:sp>
      <p:sp>
        <p:nvSpPr>
          <p:cNvPr id="62" name="Freeform 62"/>
          <p:cNvSpPr/>
          <p:nvPr/>
        </p:nvSpPr>
        <p:spPr>
          <a:xfrm>
            <a:off x="8147730" y="5309598"/>
            <a:ext cx="1383398" cy="2224559"/>
          </a:xfrm>
          <a:custGeom>
            <a:avLst/>
            <a:gdLst/>
            <a:ahLst/>
            <a:cxnLst/>
            <a:rect l="l" t="t" r="r" b="b"/>
            <a:pathLst>
              <a:path w="1383398" h="2224559">
                <a:moveTo>
                  <a:pt x="0" y="0"/>
                </a:moveTo>
                <a:lnTo>
                  <a:pt x="1383398" y="0"/>
                </a:lnTo>
                <a:lnTo>
                  <a:pt x="1383398" y="2224559"/>
                </a:lnTo>
                <a:lnTo>
                  <a:pt x="0" y="2224559"/>
                </a:lnTo>
                <a:lnTo>
                  <a:pt x="0" y="0"/>
                </a:lnTo>
                <a:close/>
              </a:path>
            </a:pathLst>
          </a:custGeom>
          <a:blipFill>
            <a:blip r:embed="rId31"/>
            <a:stretch>
              <a:fillRect/>
            </a:stretch>
          </a:blipFill>
        </p:spPr>
      </p:sp>
      <p:sp>
        <p:nvSpPr>
          <p:cNvPr id="63" name="Freeform 63"/>
          <p:cNvSpPr/>
          <p:nvPr/>
        </p:nvSpPr>
        <p:spPr>
          <a:xfrm>
            <a:off x="8948006" y="6573500"/>
            <a:ext cx="1665750" cy="2115238"/>
          </a:xfrm>
          <a:custGeom>
            <a:avLst/>
            <a:gdLst/>
            <a:ahLst/>
            <a:cxnLst/>
            <a:rect l="l" t="t" r="r" b="b"/>
            <a:pathLst>
              <a:path w="1665750" h="2115238">
                <a:moveTo>
                  <a:pt x="0" y="0"/>
                </a:moveTo>
                <a:lnTo>
                  <a:pt x="1665750" y="0"/>
                </a:lnTo>
                <a:lnTo>
                  <a:pt x="1665750" y="2115238"/>
                </a:lnTo>
                <a:lnTo>
                  <a:pt x="0" y="2115238"/>
                </a:lnTo>
                <a:lnTo>
                  <a:pt x="0" y="0"/>
                </a:lnTo>
                <a:close/>
              </a:path>
            </a:pathLst>
          </a:custGeom>
          <a:blipFill>
            <a:blip r:embed="rId29"/>
            <a:stretch>
              <a:fillRect/>
            </a:stretch>
          </a:blipFill>
        </p:spPr>
      </p:sp>
      <p:sp>
        <p:nvSpPr>
          <p:cNvPr id="64" name="Freeform 64"/>
          <p:cNvSpPr/>
          <p:nvPr/>
        </p:nvSpPr>
        <p:spPr>
          <a:xfrm>
            <a:off x="15009152" y="1926658"/>
            <a:ext cx="3963739" cy="6394429"/>
          </a:xfrm>
          <a:custGeom>
            <a:avLst/>
            <a:gdLst/>
            <a:ahLst/>
            <a:cxnLst/>
            <a:rect l="l" t="t" r="r" b="b"/>
            <a:pathLst>
              <a:path w="3963739" h="6394429">
                <a:moveTo>
                  <a:pt x="0" y="0"/>
                </a:moveTo>
                <a:lnTo>
                  <a:pt x="3963739" y="0"/>
                </a:lnTo>
                <a:lnTo>
                  <a:pt x="3963739" y="6394429"/>
                </a:lnTo>
                <a:lnTo>
                  <a:pt x="0" y="6394429"/>
                </a:lnTo>
                <a:lnTo>
                  <a:pt x="0" y="0"/>
                </a:lnTo>
                <a:close/>
              </a:path>
            </a:pathLst>
          </a:custGeom>
          <a:blipFill>
            <a:blip r:embed="rId5"/>
            <a:stretch>
              <a:fillRect/>
            </a:stretch>
          </a:blipFill>
        </p:spPr>
      </p:sp>
      <p:sp>
        <p:nvSpPr>
          <p:cNvPr id="65" name="Freeform 65"/>
          <p:cNvSpPr/>
          <p:nvPr/>
        </p:nvSpPr>
        <p:spPr>
          <a:xfrm rot="-198435">
            <a:off x="13340776" y="2996264"/>
            <a:ext cx="2266042" cy="2081926"/>
          </a:xfrm>
          <a:custGeom>
            <a:avLst/>
            <a:gdLst/>
            <a:ahLst/>
            <a:cxnLst/>
            <a:rect l="l" t="t" r="r" b="b"/>
            <a:pathLst>
              <a:path w="2266042" h="2081926">
                <a:moveTo>
                  <a:pt x="0" y="0"/>
                </a:moveTo>
                <a:lnTo>
                  <a:pt x="2266042" y="0"/>
                </a:lnTo>
                <a:lnTo>
                  <a:pt x="2266042" y="2081927"/>
                </a:lnTo>
                <a:lnTo>
                  <a:pt x="0" y="2081927"/>
                </a:lnTo>
                <a:lnTo>
                  <a:pt x="0" y="0"/>
                </a:lnTo>
                <a:close/>
              </a:path>
            </a:pathLst>
          </a:custGeom>
          <a:blipFill>
            <a:blip r:embed="rId24"/>
            <a:stretch>
              <a:fillRect/>
            </a:stretch>
          </a:blipFill>
        </p:spPr>
      </p:sp>
      <p:sp>
        <p:nvSpPr>
          <p:cNvPr id="66" name="Freeform 66"/>
          <p:cNvSpPr/>
          <p:nvPr/>
        </p:nvSpPr>
        <p:spPr>
          <a:xfrm rot="286657">
            <a:off x="14097671" y="1064784"/>
            <a:ext cx="1293424" cy="1067075"/>
          </a:xfrm>
          <a:custGeom>
            <a:avLst/>
            <a:gdLst/>
            <a:ahLst/>
            <a:cxnLst/>
            <a:rect l="l" t="t" r="r" b="b"/>
            <a:pathLst>
              <a:path w="1293424" h="1067075">
                <a:moveTo>
                  <a:pt x="0" y="0"/>
                </a:moveTo>
                <a:lnTo>
                  <a:pt x="1293424" y="0"/>
                </a:lnTo>
                <a:lnTo>
                  <a:pt x="1293424" y="1067075"/>
                </a:lnTo>
                <a:lnTo>
                  <a:pt x="0" y="1067075"/>
                </a:lnTo>
                <a:lnTo>
                  <a:pt x="0" y="0"/>
                </a:lnTo>
                <a:close/>
              </a:path>
            </a:pathLst>
          </a:custGeom>
          <a:blipFill>
            <a:blip r:embed="rId8"/>
            <a:stretch>
              <a:fillRect/>
            </a:stretch>
          </a:blipFill>
        </p:spPr>
      </p:sp>
      <p:sp>
        <p:nvSpPr>
          <p:cNvPr id="67" name="Freeform 67"/>
          <p:cNvSpPr/>
          <p:nvPr/>
        </p:nvSpPr>
        <p:spPr>
          <a:xfrm>
            <a:off x="7200107" y="1717605"/>
            <a:ext cx="1409905" cy="1004557"/>
          </a:xfrm>
          <a:custGeom>
            <a:avLst/>
            <a:gdLst/>
            <a:ahLst/>
            <a:cxnLst/>
            <a:rect l="l" t="t" r="r" b="b"/>
            <a:pathLst>
              <a:path w="1409905" h="1004557">
                <a:moveTo>
                  <a:pt x="0" y="0"/>
                </a:moveTo>
                <a:lnTo>
                  <a:pt x="1409906" y="0"/>
                </a:lnTo>
                <a:lnTo>
                  <a:pt x="1409906" y="1004558"/>
                </a:lnTo>
                <a:lnTo>
                  <a:pt x="0" y="1004558"/>
                </a:lnTo>
                <a:lnTo>
                  <a:pt x="0" y="0"/>
                </a:lnTo>
                <a:close/>
              </a:path>
            </a:pathLst>
          </a:custGeom>
          <a:blipFill>
            <a:blip r:embed="rId32"/>
            <a:stretch>
              <a:fillRect/>
            </a:stretch>
          </a:blipFill>
        </p:spPr>
      </p:sp>
      <p:sp>
        <p:nvSpPr>
          <p:cNvPr id="68" name="Freeform 68"/>
          <p:cNvSpPr/>
          <p:nvPr/>
        </p:nvSpPr>
        <p:spPr>
          <a:xfrm>
            <a:off x="4694355" y="1111783"/>
            <a:ext cx="1429825" cy="1657768"/>
          </a:xfrm>
          <a:custGeom>
            <a:avLst/>
            <a:gdLst/>
            <a:ahLst/>
            <a:cxnLst/>
            <a:rect l="l" t="t" r="r" b="b"/>
            <a:pathLst>
              <a:path w="1429825" h="1657768">
                <a:moveTo>
                  <a:pt x="0" y="0"/>
                </a:moveTo>
                <a:lnTo>
                  <a:pt x="1429825" y="0"/>
                </a:lnTo>
                <a:lnTo>
                  <a:pt x="1429825" y="1657769"/>
                </a:lnTo>
                <a:lnTo>
                  <a:pt x="0" y="1657769"/>
                </a:lnTo>
                <a:lnTo>
                  <a:pt x="0" y="0"/>
                </a:lnTo>
                <a:close/>
              </a:path>
            </a:pathLst>
          </a:custGeom>
          <a:blipFill>
            <a:blip r:embed="rId33"/>
            <a:stretch>
              <a:fillRect/>
            </a:stretch>
          </a:blipFill>
        </p:spPr>
      </p:sp>
      <p:sp>
        <p:nvSpPr>
          <p:cNvPr id="69" name="Freeform 69"/>
          <p:cNvSpPr/>
          <p:nvPr/>
        </p:nvSpPr>
        <p:spPr>
          <a:xfrm>
            <a:off x="10688125" y="175234"/>
            <a:ext cx="1864272" cy="1695322"/>
          </a:xfrm>
          <a:custGeom>
            <a:avLst/>
            <a:gdLst/>
            <a:ahLst/>
            <a:cxnLst/>
            <a:rect l="l" t="t" r="r" b="b"/>
            <a:pathLst>
              <a:path w="1864272" h="1695322">
                <a:moveTo>
                  <a:pt x="0" y="0"/>
                </a:moveTo>
                <a:lnTo>
                  <a:pt x="1864272" y="0"/>
                </a:lnTo>
                <a:lnTo>
                  <a:pt x="1864272" y="1695322"/>
                </a:lnTo>
                <a:lnTo>
                  <a:pt x="0" y="1695322"/>
                </a:lnTo>
                <a:lnTo>
                  <a:pt x="0" y="0"/>
                </a:lnTo>
                <a:close/>
              </a:path>
            </a:pathLst>
          </a:custGeom>
          <a:blipFill>
            <a:blip r:embed="rId34"/>
            <a:stretch>
              <a:fillRect/>
            </a:stretch>
          </a:blipFill>
        </p:spPr>
      </p:sp>
      <p:sp>
        <p:nvSpPr>
          <p:cNvPr id="70" name="Freeform 70"/>
          <p:cNvSpPr/>
          <p:nvPr/>
        </p:nvSpPr>
        <p:spPr>
          <a:xfrm>
            <a:off x="1219592" y="3208877"/>
            <a:ext cx="1289690" cy="2990587"/>
          </a:xfrm>
          <a:custGeom>
            <a:avLst/>
            <a:gdLst/>
            <a:ahLst/>
            <a:cxnLst/>
            <a:rect l="l" t="t" r="r" b="b"/>
            <a:pathLst>
              <a:path w="1289690" h="2990587">
                <a:moveTo>
                  <a:pt x="0" y="0"/>
                </a:moveTo>
                <a:lnTo>
                  <a:pt x="1289690" y="0"/>
                </a:lnTo>
                <a:lnTo>
                  <a:pt x="1289690" y="2990586"/>
                </a:lnTo>
                <a:lnTo>
                  <a:pt x="0" y="2990586"/>
                </a:lnTo>
                <a:lnTo>
                  <a:pt x="0" y="0"/>
                </a:lnTo>
                <a:close/>
              </a:path>
            </a:pathLst>
          </a:custGeom>
          <a:blipFill>
            <a:blip r:embed="rId35"/>
            <a:stretch>
              <a:fillRect/>
            </a:stretch>
          </a:blipFill>
        </p:spPr>
      </p:sp>
      <p:sp>
        <p:nvSpPr>
          <p:cNvPr id="71" name="Freeform 71"/>
          <p:cNvSpPr/>
          <p:nvPr/>
        </p:nvSpPr>
        <p:spPr>
          <a:xfrm>
            <a:off x="10772002" y="6573500"/>
            <a:ext cx="1073327" cy="1231056"/>
          </a:xfrm>
          <a:custGeom>
            <a:avLst/>
            <a:gdLst/>
            <a:ahLst/>
            <a:cxnLst/>
            <a:rect l="l" t="t" r="r" b="b"/>
            <a:pathLst>
              <a:path w="1073327" h="1231056">
                <a:moveTo>
                  <a:pt x="0" y="0"/>
                </a:moveTo>
                <a:lnTo>
                  <a:pt x="1073327" y="0"/>
                </a:lnTo>
                <a:lnTo>
                  <a:pt x="1073327" y="1231056"/>
                </a:lnTo>
                <a:lnTo>
                  <a:pt x="0" y="1231056"/>
                </a:lnTo>
                <a:lnTo>
                  <a:pt x="0" y="0"/>
                </a:lnTo>
                <a:close/>
              </a:path>
            </a:pathLst>
          </a:custGeom>
          <a:blipFill>
            <a:blip r:embed="rId36"/>
            <a:stretch>
              <a:fillRect/>
            </a:stretch>
          </a:blipFill>
        </p:spPr>
      </p:sp>
      <p:sp>
        <p:nvSpPr>
          <p:cNvPr id="72" name="Freeform 72"/>
          <p:cNvSpPr/>
          <p:nvPr/>
        </p:nvSpPr>
        <p:spPr>
          <a:xfrm>
            <a:off x="7168364" y="409657"/>
            <a:ext cx="1370068" cy="1006144"/>
          </a:xfrm>
          <a:custGeom>
            <a:avLst/>
            <a:gdLst/>
            <a:ahLst/>
            <a:cxnLst/>
            <a:rect l="l" t="t" r="r" b="b"/>
            <a:pathLst>
              <a:path w="1370068" h="1006144">
                <a:moveTo>
                  <a:pt x="0" y="0"/>
                </a:moveTo>
                <a:lnTo>
                  <a:pt x="1370067" y="0"/>
                </a:lnTo>
                <a:lnTo>
                  <a:pt x="1370067" y="1006144"/>
                </a:lnTo>
                <a:lnTo>
                  <a:pt x="0" y="1006144"/>
                </a:lnTo>
                <a:lnTo>
                  <a:pt x="0" y="0"/>
                </a:lnTo>
                <a:close/>
              </a:path>
            </a:pathLst>
          </a:custGeom>
          <a:blipFill>
            <a:blip r:embed="rId37"/>
            <a:stretch>
              <a:fillRect/>
            </a:stretch>
          </a:blipFill>
        </p:spPr>
      </p:sp>
      <p:sp>
        <p:nvSpPr>
          <p:cNvPr id="73" name="Freeform 73"/>
          <p:cNvSpPr/>
          <p:nvPr/>
        </p:nvSpPr>
        <p:spPr>
          <a:xfrm>
            <a:off x="85205" y="348641"/>
            <a:ext cx="1873768" cy="1703958"/>
          </a:xfrm>
          <a:custGeom>
            <a:avLst/>
            <a:gdLst/>
            <a:ahLst/>
            <a:cxnLst/>
            <a:rect l="l" t="t" r="r" b="b"/>
            <a:pathLst>
              <a:path w="1873768" h="1703958">
                <a:moveTo>
                  <a:pt x="0" y="0"/>
                </a:moveTo>
                <a:lnTo>
                  <a:pt x="1873769" y="0"/>
                </a:lnTo>
                <a:lnTo>
                  <a:pt x="1873769" y="1703958"/>
                </a:lnTo>
                <a:lnTo>
                  <a:pt x="0" y="1703958"/>
                </a:lnTo>
                <a:lnTo>
                  <a:pt x="0" y="0"/>
                </a:lnTo>
                <a:close/>
              </a:path>
            </a:pathLst>
          </a:custGeom>
          <a:blipFill>
            <a:blip r:embed="rId34"/>
            <a:stretch>
              <a:fillRect/>
            </a:stretch>
          </a:blipFill>
        </p:spPr>
      </p:sp>
      <p:sp>
        <p:nvSpPr>
          <p:cNvPr id="74" name="Freeform 74"/>
          <p:cNvSpPr/>
          <p:nvPr/>
        </p:nvSpPr>
        <p:spPr>
          <a:xfrm>
            <a:off x="11483628" y="87112"/>
            <a:ext cx="1864272" cy="1695322"/>
          </a:xfrm>
          <a:custGeom>
            <a:avLst/>
            <a:gdLst/>
            <a:ahLst/>
            <a:cxnLst/>
            <a:rect l="l" t="t" r="r" b="b"/>
            <a:pathLst>
              <a:path w="1864272" h="1695322">
                <a:moveTo>
                  <a:pt x="0" y="0"/>
                </a:moveTo>
                <a:lnTo>
                  <a:pt x="1864272" y="0"/>
                </a:lnTo>
                <a:lnTo>
                  <a:pt x="1864272" y="1695322"/>
                </a:lnTo>
                <a:lnTo>
                  <a:pt x="0" y="1695322"/>
                </a:lnTo>
                <a:lnTo>
                  <a:pt x="0" y="0"/>
                </a:lnTo>
                <a:close/>
              </a:path>
            </a:pathLst>
          </a:custGeom>
          <a:blipFill>
            <a:blip r:embed="rId34"/>
            <a:stretch>
              <a:fillRect/>
            </a:stretch>
          </a:blipFill>
        </p:spPr>
      </p:sp>
      <p:sp>
        <p:nvSpPr>
          <p:cNvPr id="75" name="Freeform 75"/>
          <p:cNvSpPr/>
          <p:nvPr/>
        </p:nvSpPr>
        <p:spPr>
          <a:xfrm rot="867767">
            <a:off x="4362927" y="130211"/>
            <a:ext cx="1477251" cy="900200"/>
          </a:xfrm>
          <a:custGeom>
            <a:avLst/>
            <a:gdLst/>
            <a:ahLst/>
            <a:cxnLst/>
            <a:rect l="l" t="t" r="r" b="b"/>
            <a:pathLst>
              <a:path w="1477251" h="900200">
                <a:moveTo>
                  <a:pt x="0" y="0"/>
                </a:moveTo>
                <a:lnTo>
                  <a:pt x="1477251" y="0"/>
                </a:lnTo>
                <a:lnTo>
                  <a:pt x="1477251" y="900200"/>
                </a:lnTo>
                <a:lnTo>
                  <a:pt x="0" y="900200"/>
                </a:lnTo>
                <a:lnTo>
                  <a:pt x="0" y="0"/>
                </a:lnTo>
                <a:close/>
              </a:path>
            </a:pathLst>
          </a:custGeom>
          <a:blipFill>
            <a:blip r:embed="rId38"/>
            <a:stretch>
              <a:fillRect/>
            </a:stretch>
          </a:blipFill>
        </p:spPr>
      </p:sp>
      <p:sp>
        <p:nvSpPr>
          <p:cNvPr id="76" name="Freeform 76"/>
          <p:cNvSpPr/>
          <p:nvPr/>
        </p:nvSpPr>
        <p:spPr>
          <a:xfrm>
            <a:off x="3093048" y="183890"/>
            <a:ext cx="1429825" cy="1657768"/>
          </a:xfrm>
          <a:custGeom>
            <a:avLst/>
            <a:gdLst/>
            <a:ahLst/>
            <a:cxnLst/>
            <a:rect l="l" t="t" r="r" b="b"/>
            <a:pathLst>
              <a:path w="1429825" h="1657768">
                <a:moveTo>
                  <a:pt x="0" y="0"/>
                </a:moveTo>
                <a:lnTo>
                  <a:pt x="1429825" y="0"/>
                </a:lnTo>
                <a:lnTo>
                  <a:pt x="1429825" y="1657768"/>
                </a:lnTo>
                <a:lnTo>
                  <a:pt x="0" y="1657768"/>
                </a:lnTo>
                <a:lnTo>
                  <a:pt x="0" y="0"/>
                </a:lnTo>
                <a:close/>
              </a:path>
            </a:pathLst>
          </a:custGeom>
          <a:blipFill>
            <a:blip r:embed="rId33"/>
            <a:stretch>
              <a:fillRect/>
            </a:stretch>
          </a:blipFill>
        </p:spPr>
      </p:sp>
      <p:sp>
        <p:nvSpPr>
          <p:cNvPr id="77" name="Freeform 77"/>
          <p:cNvSpPr/>
          <p:nvPr/>
        </p:nvSpPr>
        <p:spPr>
          <a:xfrm>
            <a:off x="2621237" y="870282"/>
            <a:ext cx="1252635" cy="1656376"/>
          </a:xfrm>
          <a:custGeom>
            <a:avLst/>
            <a:gdLst/>
            <a:ahLst/>
            <a:cxnLst/>
            <a:rect l="l" t="t" r="r" b="b"/>
            <a:pathLst>
              <a:path w="1252635" h="1656376">
                <a:moveTo>
                  <a:pt x="0" y="0"/>
                </a:moveTo>
                <a:lnTo>
                  <a:pt x="1252634" y="0"/>
                </a:lnTo>
                <a:lnTo>
                  <a:pt x="1252634" y="1656377"/>
                </a:lnTo>
                <a:lnTo>
                  <a:pt x="0" y="1656377"/>
                </a:lnTo>
                <a:lnTo>
                  <a:pt x="0" y="0"/>
                </a:lnTo>
                <a:close/>
              </a:path>
            </a:pathLst>
          </a:custGeom>
          <a:blipFill>
            <a:blip r:embed="rId39"/>
            <a:stretch>
              <a:fillRect/>
            </a:stretch>
          </a:blipFill>
        </p:spPr>
      </p:sp>
      <p:sp>
        <p:nvSpPr>
          <p:cNvPr id="78" name="Freeform 78"/>
          <p:cNvSpPr/>
          <p:nvPr/>
        </p:nvSpPr>
        <p:spPr>
          <a:xfrm>
            <a:off x="2767819" y="2000686"/>
            <a:ext cx="1429825" cy="1657768"/>
          </a:xfrm>
          <a:custGeom>
            <a:avLst/>
            <a:gdLst/>
            <a:ahLst/>
            <a:cxnLst/>
            <a:rect l="l" t="t" r="r" b="b"/>
            <a:pathLst>
              <a:path w="1429825" h="1657768">
                <a:moveTo>
                  <a:pt x="0" y="0"/>
                </a:moveTo>
                <a:lnTo>
                  <a:pt x="1429825" y="0"/>
                </a:lnTo>
                <a:lnTo>
                  <a:pt x="1429825" y="1657768"/>
                </a:lnTo>
                <a:lnTo>
                  <a:pt x="0" y="1657768"/>
                </a:lnTo>
                <a:lnTo>
                  <a:pt x="0" y="0"/>
                </a:lnTo>
                <a:close/>
              </a:path>
            </a:pathLst>
          </a:custGeom>
          <a:blipFill>
            <a:blip r:embed="rId33"/>
            <a:stretch>
              <a:fillRect/>
            </a:stretch>
          </a:blipFill>
        </p:spPr>
      </p:sp>
      <p:sp>
        <p:nvSpPr>
          <p:cNvPr id="79" name="Freeform 79"/>
          <p:cNvSpPr/>
          <p:nvPr/>
        </p:nvSpPr>
        <p:spPr>
          <a:xfrm>
            <a:off x="3796949" y="367638"/>
            <a:ext cx="1251590" cy="1654995"/>
          </a:xfrm>
          <a:custGeom>
            <a:avLst/>
            <a:gdLst/>
            <a:ahLst/>
            <a:cxnLst/>
            <a:rect l="l" t="t" r="r" b="b"/>
            <a:pathLst>
              <a:path w="1251590" h="1654995">
                <a:moveTo>
                  <a:pt x="0" y="0"/>
                </a:moveTo>
                <a:lnTo>
                  <a:pt x="1251590" y="0"/>
                </a:lnTo>
                <a:lnTo>
                  <a:pt x="1251590" y="1654995"/>
                </a:lnTo>
                <a:lnTo>
                  <a:pt x="0" y="1654995"/>
                </a:lnTo>
                <a:lnTo>
                  <a:pt x="0" y="0"/>
                </a:lnTo>
                <a:close/>
              </a:path>
            </a:pathLst>
          </a:custGeom>
          <a:blipFill>
            <a:blip r:embed="rId39"/>
            <a:stretch>
              <a:fillRect/>
            </a:stretch>
          </a:blipFill>
        </p:spPr>
      </p:sp>
      <p:sp>
        <p:nvSpPr>
          <p:cNvPr id="80" name="Freeform 80"/>
          <p:cNvSpPr/>
          <p:nvPr/>
        </p:nvSpPr>
        <p:spPr>
          <a:xfrm>
            <a:off x="1290792" y="280378"/>
            <a:ext cx="1251964" cy="1655489"/>
          </a:xfrm>
          <a:custGeom>
            <a:avLst/>
            <a:gdLst/>
            <a:ahLst/>
            <a:cxnLst/>
            <a:rect l="l" t="t" r="r" b="b"/>
            <a:pathLst>
              <a:path w="1251964" h="1655489">
                <a:moveTo>
                  <a:pt x="0" y="0"/>
                </a:moveTo>
                <a:lnTo>
                  <a:pt x="1251964" y="0"/>
                </a:lnTo>
                <a:lnTo>
                  <a:pt x="1251964" y="1655489"/>
                </a:lnTo>
                <a:lnTo>
                  <a:pt x="0" y="1655489"/>
                </a:lnTo>
                <a:lnTo>
                  <a:pt x="0" y="0"/>
                </a:lnTo>
                <a:close/>
              </a:path>
            </a:pathLst>
          </a:custGeom>
          <a:blipFill>
            <a:blip r:embed="rId39"/>
            <a:stretch>
              <a:fillRect/>
            </a:stretch>
          </a:blipFill>
        </p:spPr>
      </p:sp>
      <p:sp>
        <p:nvSpPr>
          <p:cNvPr id="81" name="Freeform 81"/>
          <p:cNvSpPr/>
          <p:nvPr/>
        </p:nvSpPr>
        <p:spPr>
          <a:xfrm>
            <a:off x="1658977" y="1449570"/>
            <a:ext cx="1767559" cy="1607374"/>
          </a:xfrm>
          <a:custGeom>
            <a:avLst/>
            <a:gdLst/>
            <a:ahLst/>
            <a:cxnLst/>
            <a:rect l="l" t="t" r="r" b="b"/>
            <a:pathLst>
              <a:path w="1767559" h="1607374">
                <a:moveTo>
                  <a:pt x="0" y="0"/>
                </a:moveTo>
                <a:lnTo>
                  <a:pt x="1767558" y="0"/>
                </a:lnTo>
                <a:lnTo>
                  <a:pt x="1767558" y="1607374"/>
                </a:lnTo>
                <a:lnTo>
                  <a:pt x="0" y="1607374"/>
                </a:lnTo>
                <a:lnTo>
                  <a:pt x="0" y="0"/>
                </a:lnTo>
                <a:close/>
              </a:path>
            </a:pathLst>
          </a:custGeom>
          <a:blipFill>
            <a:blip r:embed="rId34"/>
            <a:stretch>
              <a:fillRect/>
            </a:stretch>
          </a:blipFill>
        </p:spPr>
      </p:sp>
      <p:sp>
        <p:nvSpPr>
          <p:cNvPr id="82" name="Freeform 82"/>
          <p:cNvSpPr/>
          <p:nvPr/>
        </p:nvSpPr>
        <p:spPr>
          <a:xfrm>
            <a:off x="9144000" y="183890"/>
            <a:ext cx="1429825" cy="1657768"/>
          </a:xfrm>
          <a:custGeom>
            <a:avLst/>
            <a:gdLst/>
            <a:ahLst/>
            <a:cxnLst/>
            <a:rect l="l" t="t" r="r" b="b"/>
            <a:pathLst>
              <a:path w="1429825" h="1657768">
                <a:moveTo>
                  <a:pt x="0" y="0"/>
                </a:moveTo>
                <a:lnTo>
                  <a:pt x="1429825" y="0"/>
                </a:lnTo>
                <a:lnTo>
                  <a:pt x="1429825" y="1657768"/>
                </a:lnTo>
                <a:lnTo>
                  <a:pt x="0" y="1657768"/>
                </a:lnTo>
                <a:lnTo>
                  <a:pt x="0" y="0"/>
                </a:lnTo>
                <a:close/>
              </a:path>
            </a:pathLst>
          </a:custGeom>
          <a:blipFill>
            <a:blip r:embed="rId33"/>
            <a:stretch>
              <a:fillRect/>
            </a:stretch>
          </a:blipFill>
        </p:spPr>
      </p:sp>
      <p:sp>
        <p:nvSpPr>
          <p:cNvPr id="83" name="Freeform 83"/>
          <p:cNvSpPr/>
          <p:nvPr/>
        </p:nvSpPr>
        <p:spPr>
          <a:xfrm>
            <a:off x="8738456" y="870282"/>
            <a:ext cx="1346519" cy="1561182"/>
          </a:xfrm>
          <a:custGeom>
            <a:avLst/>
            <a:gdLst/>
            <a:ahLst/>
            <a:cxnLst/>
            <a:rect l="l" t="t" r="r" b="b"/>
            <a:pathLst>
              <a:path w="1346519" h="1561182">
                <a:moveTo>
                  <a:pt x="0" y="0"/>
                </a:moveTo>
                <a:lnTo>
                  <a:pt x="1346519" y="0"/>
                </a:lnTo>
                <a:lnTo>
                  <a:pt x="1346519" y="1561182"/>
                </a:lnTo>
                <a:lnTo>
                  <a:pt x="0" y="1561182"/>
                </a:lnTo>
                <a:lnTo>
                  <a:pt x="0" y="0"/>
                </a:lnTo>
                <a:close/>
              </a:path>
            </a:pathLst>
          </a:custGeom>
          <a:blipFill>
            <a:blip r:embed="rId33"/>
            <a:stretch>
              <a:fillRect/>
            </a:stretch>
          </a:blipFill>
        </p:spPr>
      </p:sp>
      <p:sp>
        <p:nvSpPr>
          <p:cNvPr id="84" name="Freeform 84"/>
          <p:cNvSpPr/>
          <p:nvPr/>
        </p:nvSpPr>
        <p:spPr>
          <a:xfrm rot="222430">
            <a:off x="1727295" y="103313"/>
            <a:ext cx="1370314" cy="787931"/>
          </a:xfrm>
          <a:custGeom>
            <a:avLst/>
            <a:gdLst/>
            <a:ahLst/>
            <a:cxnLst/>
            <a:rect l="l" t="t" r="r" b="b"/>
            <a:pathLst>
              <a:path w="1370314" h="787931">
                <a:moveTo>
                  <a:pt x="0" y="0"/>
                </a:moveTo>
                <a:lnTo>
                  <a:pt x="1370315" y="0"/>
                </a:lnTo>
                <a:lnTo>
                  <a:pt x="1370315" y="787931"/>
                </a:lnTo>
                <a:lnTo>
                  <a:pt x="0" y="787931"/>
                </a:lnTo>
                <a:lnTo>
                  <a:pt x="0" y="0"/>
                </a:lnTo>
                <a:close/>
              </a:path>
            </a:pathLst>
          </a:custGeom>
          <a:blipFill>
            <a:blip r:embed="rId40"/>
            <a:stretch>
              <a:fillRect/>
            </a:stretch>
          </a:blipFill>
        </p:spPr>
      </p:sp>
      <p:sp>
        <p:nvSpPr>
          <p:cNvPr id="85" name="Freeform 85"/>
          <p:cNvSpPr/>
          <p:nvPr/>
        </p:nvSpPr>
        <p:spPr>
          <a:xfrm>
            <a:off x="274807" y="2712947"/>
            <a:ext cx="1212719" cy="1000493"/>
          </a:xfrm>
          <a:custGeom>
            <a:avLst/>
            <a:gdLst/>
            <a:ahLst/>
            <a:cxnLst/>
            <a:rect l="l" t="t" r="r" b="b"/>
            <a:pathLst>
              <a:path w="1212719" h="1000493">
                <a:moveTo>
                  <a:pt x="0" y="0"/>
                </a:moveTo>
                <a:lnTo>
                  <a:pt x="1212720" y="0"/>
                </a:lnTo>
                <a:lnTo>
                  <a:pt x="1212720" y="1000493"/>
                </a:lnTo>
                <a:lnTo>
                  <a:pt x="0" y="1000493"/>
                </a:lnTo>
                <a:lnTo>
                  <a:pt x="0" y="0"/>
                </a:lnTo>
                <a:close/>
              </a:path>
            </a:pathLst>
          </a:custGeom>
          <a:blipFill>
            <a:blip r:embed="rId13"/>
            <a:stretch>
              <a:fillRect/>
            </a:stretch>
          </a:blipFill>
        </p:spPr>
      </p:sp>
      <p:sp>
        <p:nvSpPr>
          <p:cNvPr id="86" name="Freeform 86"/>
          <p:cNvSpPr/>
          <p:nvPr/>
        </p:nvSpPr>
        <p:spPr>
          <a:xfrm rot="222430">
            <a:off x="80087" y="1935309"/>
            <a:ext cx="1473910" cy="847498"/>
          </a:xfrm>
          <a:custGeom>
            <a:avLst/>
            <a:gdLst/>
            <a:ahLst/>
            <a:cxnLst/>
            <a:rect l="l" t="t" r="r" b="b"/>
            <a:pathLst>
              <a:path w="1473910" h="847498">
                <a:moveTo>
                  <a:pt x="0" y="0"/>
                </a:moveTo>
                <a:lnTo>
                  <a:pt x="1473910" y="0"/>
                </a:lnTo>
                <a:lnTo>
                  <a:pt x="1473910" y="847498"/>
                </a:lnTo>
                <a:lnTo>
                  <a:pt x="0" y="847498"/>
                </a:lnTo>
                <a:lnTo>
                  <a:pt x="0" y="0"/>
                </a:lnTo>
                <a:close/>
              </a:path>
            </a:pathLst>
          </a:custGeom>
          <a:blipFill>
            <a:blip r:embed="rId40"/>
            <a:stretch>
              <a:fillRect/>
            </a:stretch>
          </a:blipFill>
        </p:spPr>
      </p:sp>
      <p:sp>
        <p:nvSpPr>
          <p:cNvPr id="87" name="Freeform 87"/>
          <p:cNvSpPr/>
          <p:nvPr/>
        </p:nvSpPr>
        <p:spPr>
          <a:xfrm rot="222430">
            <a:off x="6364657" y="15692"/>
            <a:ext cx="1370314" cy="787931"/>
          </a:xfrm>
          <a:custGeom>
            <a:avLst/>
            <a:gdLst/>
            <a:ahLst/>
            <a:cxnLst/>
            <a:rect l="l" t="t" r="r" b="b"/>
            <a:pathLst>
              <a:path w="1370314" h="787931">
                <a:moveTo>
                  <a:pt x="0" y="0"/>
                </a:moveTo>
                <a:lnTo>
                  <a:pt x="1370315" y="0"/>
                </a:lnTo>
                <a:lnTo>
                  <a:pt x="1370315" y="787930"/>
                </a:lnTo>
                <a:lnTo>
                  <a:pt x="0" y="787930"/>
                </a:lnTo>
                <a:lnTo>
                  <a:pt x="0" y="0"/>
                </a:lnTo>
                <a:close/>
              </a:path>
            </a:pathLst>
          </a:custGeom>
          <a:blipFill>
            <a:blip r:embed="rId40"/>
            <a:stretch>
              <a:fillRect/>
            </a:stretch>
          </a:blipFill>
        </p:spPr>
      </p:sp>
      <p:sp>
        <p:nvSpPr>
          <p:cNvPr id="88" name="Freeform 88"/>
          <p:cNvSpPr/>
          <p:nvPr/>
        </p:nvSpPr>
        <p:spPr>
          <a:xfrm rot="860555">
            <a:off x="14636792" y="633815"/>
            <a:ext cx="1411721" cy="860268"/>
          </a:xfrm>
          <a:custGeom>
            <a:avLst/>
            <a:gdLst/>
            <a:ahLst/>
            <a:cxnLst/>
            <a:rect l="l" t="t" r="r" b="b"/>
            <a:pathLst>
              <a:path w="1411721" h="860268">
                <a:moveTo>
                  <a:pt x="0" y="0"/>
                </a:moveTo>
                <a:lnTo>
                  <a:pt x="1411721" y="0"/>
                </a:lnTo>
                <a:lnTo>
                  <a:pt x="1411721" y="860267"/>
                </a:lnTo>
                <a:lnTo>
                  <a:pt x="0" y="860267"/>
                </a:lnTo>
                <a:lnTo>
                  <a:pt x="0" y="0"/>
                </a:lnTo>
                <a:close/>
              </a:path>
            </a:pathLst>
          </a:custGeom>
          <a:blipFill>
            <a:blip r:embed="rId38"/>
            <a:stretch>
              <a:fillRect/>
            </a:stretch>
          </a:blipFill>
        </p:spPr>
      </p:sp>
      <p:sp>
        <p:nvSpPr>
          <p:cNvPr id="89" name="Freeform 89"/>
          <p:cNvSpPr/>
          <p:nvPr/>
        </p:nvSpPr>
        <p:spPr>
          <a:xfrm>
            <a:off x="16133065" y="123379"/>
            <a:ext cx="1548960" cy="2155075"/>
          </a:xfrm>
          <a:custGeom>
            <a:avLst/>
            <a:gdLst/>
            <a:ahLst/>
            <a:cxnLst/>
            <a:rect l="l" t="t" r="r" b="b"/>
            <a:pathLst>
              <a:path w="1548960" h="2155075">
                <a:moveTo>
                  <a:pt x="0" y="0"/>
                </a:moveTo>
                <a:lnTo>
                  <a:pt x="1548960" y="0"/>
                </a:lnTo>
                <a:lnTo>
                  <a:pt x="1548960" y="2155075"/>
                </a:lnTo>
                <a:lnTo>
                  <a:pt x="0" y="2155075"/>
                </a:lnTo>
                <a:lnTo>
                  <a:pt x="0" y="0"/>
                </a:lnTo>
                <a:close/>
              </a:path>
            </a:pathLst>
          </a:custGeom>
          <a:blipFill>
            <a:blip r:embed="rId41"/>
            <a:stretch>
              <a:fillRect/>
            </a:stretch>
          </a:blipFill>
        </p:spPr>
      </p:sp>
      <p:sp>
        <p:nvSpPr>
          <p:cNvPr id="90" name="Freeform 90"/>
          <p:cNvSpPr/>
          <p:nvPr/>
        </p:nvSpPr>
        <p:spPr>
          <a:xfrm rot="222430">
            <a:off x="16836871" y="92102"/>
            <a:ext cx="1370314" cy="787931"/>
          </a:xfrm>
          <a:custGeom>
            <a:avLst/>
            <a:gdLst/>
            <a:ahLst/>
            <a:cxnLst/>
            <a:rect l="l" t="t" r="r" b="b"/>
            <a:pathLst>
              <a:path w="1370314" h="787931">
                <a:moveTo>
                  <a:pt x="0" y="0"/>
                </a:moveTo>
                <a:lnTo>
                  <a:pt x="1370315" y="0"/>
                </a:lnTo>
                <a:lnTo>
                  <a:pt x="1370315" y="787931"/>
                </a:lnTo>
                <a:lnTo>
                  <a:pt x="0" y="787931"/>
                </a:lnTo>
                <a:lnTo>
                  <a:pt x="0" y="0"/>
                </a:lnTo>
                <a:close/>
              </a:path>
            </a:pathLst>
          </a:custGeom>
          <a:blipFill>
            <a:blip r:embed="rId40"/>
            <a:stretch>
              <a:fillRect/>
            </a:stretch>
          </a:blipFill>
        </p:spPr>
      </p:sp>
      <p:sp>
        <p:nvSpPr>
          <p:cNvPr id="91" name="Freeform 91"/>
          <p:cNvSpPr/>
          <p:nvPr/>
        </p:nvSpPr>
        <p:spPr>
          <a:xfrm rot="-248935">
            <a:off x="15185869" y="28748"/>
            <a:ext cx="1864272" cy="1695322"/>
          </a:xfrm>
          <a:custGeom>
            <a:avLst/>
            <a:gdLst/>
            <a:ahLst/>
            <a:cxnLst/>
            <a:rect l="l" t="t" r="r" b="b"/>
            <a:pathLst>
              <a:path w="1864272" h="1695322">
                <a:moveTo>
                  <a:pt x="0" y="0"/>
                </a:moveTo>
                <a:lnTo>
                  <a:pt x="1864272" y="0"/>
                </a:lnTo>
                <a:lnTo>
                  <a:pt x="1864272" y="1695322"/>
                </a:lnTo>
                <a:lnTo>
                  <a:pt x="0" y="1695322"/>
                </a:lnTo>
                <a:lnTo>
                  <a:pt x="0" y="0"/>
                </a:lnTo>
                <a:close/>
              </a:path>
            </a:pathLst>
          </a:custGeom>
          <a:blipFill>
            <a:blip r:embed="rId34"/>
            <a:stretch>
              <a:fillRect/>
            </a:stretch>
          </a:blipFill>
        </p:spPr>
      </p:sp>
      <p:sp>
        <p:nvSpPr>
          <p:cNvPr id="92" name="Freeform 92"/>
          <p:cNvSpPr/>
          <p:nvPr/>
        </p:nvSpPr>
        <p:spPr>
          <a:xfrm>
            <a:off x="13994682" y="179033"/>
            <a:ext cx="1372458" cy="1007899"/>
          </a:xfrm>
          <a:custGeom>
            <a:avLst/>
            <a:gdLst/>
            <a:ahLst/>
            <a:cxnLst/>
            <a:rect l="l" t="t" r="r" b="b"/>
            <a:pathLst>
              <a:path w="1372458" h="1007899">
                <a:moveTo>
                  <a:pt x="0" y="0"/>
                </a:moveTo>
                <a:lnTo>
                  <a:pt x="1372458" y="0"/>
                </a:lnTo>
                <a:lnTo>
                  <a:pt x="1372458" y="1007899"/>
                </a:lnTo>
                <a:lnTo>
                  <a:pt x="0" y="1007899"/>
                </a:lnTo>
                <a:lnTo>
                  <a:pt x="0" y="0"/>
                </a:lnTo>
                <a:close/>
              </a:path>
            </a:pathLst>
          </a:custGeom>
          <a:blipFill>
            <a:blip r:embed="rId37"/>
            <a:stretch>
              <a:fillRect/>
            </a:stretch>
          </a:blipFill>
        </p:spPr>
      </p:sp>
      <p:sp>
        <p:nvSpPr>
          <p:cNvPr id="93" name="Freeform 93"/>
          <p:cNvSpPr/>
          <p:nvPr/>
        </p:nvSpPr>
        <p:spPr>
          <a:xfrm>
            <a:off x="1931810" y="2829570"/>
            <a:ext cx="1562723" cy="1231453"/>
          </a:xfrm>
          <a:custGeom>
            <a:avLst/>
            <a:gdLst/>
            <a:ahLst/>
            <a:cxnLst/>
            <a:rect l="l" t="t" r="r" b="b"/>
            <a:pathLst>
              <a:path w="1562723" h="1231453">
                <a:moveTo>
                  <a:pt x="0" y="0"/>
                </a:moveTo>
                <a:lnTo>
                  <a:pt x="1562724" y="0"/>
                </a:lnTo>
                <a:lnTo>
                  <a:pt x="1562724" y="1231453"/>
                </a:lnTo>
                <a:lnTo>
                  <a:pt x="0" y="1231453"/>
                </a:lnTo>
                <a:lnTo>
                  <a:pt x="0" y="0"/>
                </a:lnTo>
                <a:close/>
              </a:path>
            </a:pathLst>
          </a:custGeom>
          <a:blipFill>
            <a:blip r:embed="rId42"/>
            <a:stretch>
              <a:fillRect t="-363" b="-363"/>
            </a:stretch>
          </a:blipFill>
        </p:spPr>
      </p:sp>
      <p:sp>
        <p:nvSpPr>
          <p:cNvPr id="94" name="Freeform 94"/>
          <p:cNvSpPr/>
          <p:nvPr/>
        </p:nvSpPr>
        <p:spPr>
          <a:xfrm>
            <a:off x="5119287" y="719639"/>
            <a:ext cx="1619796" cy="1285713"/>
          </a:xfrm>
          <a:custGeom>
            <a:avLst/>
            <a:gdLst/>
            <a:ahLst/>
            <a:cxnLst/>
            <a:rect l="l" t="t" r="r" b="b"/>
            <a:pathLst>
              <a:path w="1619796" h="1285713">
                <a:moveTo>
                  <a:pt x="0" y="0"/>
                </a:moveTo>
                <a:lnTo>
                  <a:pt x="1619795" y="0"/>
                </a:lnTo>
                <a:lnTo>
                  <a:pt x="1619795" y="1285713"/>
                </a:lnTo>
                <a:lnTo>
                  <a:pt x="0" y="1285713"/>
                </a:lnTo>
                <a:lnTo>
                  <a:pt x="0" y="0"/>
                </a:lnTo>
                <a:close/>
              </a:path>
            </a:pathLst>
          </a:custGeom>
          <a:blipFill>
            <a:blip r:embed="rId42"/>
            <a:stretch>
              <a:fillRect/>
            </a:stretch>
          </a:blipFill>
        </p:spPr>
      </p:sp>
      <p:sp>
        <p:nvSpPr>
          <p:cNvPr id="95" name="Freeform 95"/>
          <p:cNvSpPr/>
          <p:nvPr/>
        </p:nvSpPr>
        <p:spPr>
          <a:xfrm rot="860555">
            <a:off x="4023369" y="3290581"/>
            <a:ext cx="1411721" cy="860268"/>
          </a:xfrm>
          <a:custGeom>
            <a:avLst/>
            <a:gdLst/>
            <a:ahLst/>
            <a:cxnLst/>
            <a:rect l="l" t="t" r="r" b="b"/>
            <a:pathLst>
              <a:path w="1411721" h="860268">
                <a:moveTo>
                  <a:pt x="0" y="0"/>
                </a:moveTo>
                <a:lnTo>
                  <a:pt x="1411721" y="0"/>
                </a:lnTo>
                <a:lnTo>
                  <a:pt x="1411721" y="860268"/>
                </a:lnTo>
                <a:lnTo>
                  <a:pt x="0" y="860268"/>
                </a:lnTo>
                <a:lnTo>
                  <a:pt x="0" y="0"/>
                </a:lnTo>
                <a:close/>
              </a:path>
            </a:pathLst>
          </a:custGeom>
          <a:blipFill>
            <a:blip r:embed="rId38"/>
            <a:stretch>
              <a:fillRect/>
            </a:stretch>
          </a:blipFill>
        </p:spPr>
      </p:sp>
      <p:sp>
        <p:nvSpPr>
          <p:cNvPr id="96" name="Freeform 96"/>
          <p:cNvSpPr/>
          <p:nvPr/>
        </p:nvSpPr>
        <p:spPr>
          <a:xfrm>
            <a:off x="2703785" y="2722163"/>
            <a:ext cx="1511780" cy="1199975"/>
          </a:xfrm>
          <a:custGeom>
            <a:avLst/>
            <a:gdLst/>
            <a:ahLst/>
            <a:cxnLst/>
            <a:rect l="l" t="t" r="r" b="b"/>
            <a:pathLst>
              <a:path w="1511780" h="1199975">
                <a:moveTo>
                  <a:pt x="0" y="0"/>
                </a:moveTo>
                <a:lnTo>
                  <a:pt x="1511780" y="0"/>
                </a:lnTo>
                <a:lnTo>
                  <a:pt x="1511780" y="1199975"/>
                </a:lnTo>
                <a:lnTo>
                  <a:pt x="0" y="1199975"/>
                </a:lnTo>
                <a:lnTo>
                  <a:pt x="0" y="0"/>
                </a:lnTo>
                <a:close/>
              </a:path>
            </a:pathLst>
          </a:custGeom>
          <a:blipFill>
            <a:blip r:embed="rId42"/>
            <a:stretch>
              <a:fillRect/>
            </a:stretch>
          </a:blipFill>
        </p:spPr>
      </p:sp>
      <p:sp>
        <p:nvSpPr>
          <p:cNvPr id="97" name="Freeform 97"/>
          <p:cNvSpPr/>
          <p:nvPr/>
        </p:nvSpPr>
        <p:spPr>
          <a:xfrm rot="429054">
            <a:off x="3969623" y="4486060"/>
            <a:ext cx="1739486" cy="1647076"/>
          </a:xfrm>
          <a:custGeom>
            <a:avLst/>
            <a:gdLst/>
            <a:ahLst/>
            <a:cxnLst/>
            <a:rect l="l" t="t" r="r" b="b"/>
            <a:pathLst>
              <a:path w="1739486" h="1647076">
                <a:moveTo>
                  <a:pt x="0" y="0"/>
                </a:moveTo>
                <a:lnTo>
                  <a:pt x="1739486" y="0"/>
                </a:lnTo>
                <a:lnTo>
                  <a:pt x="1739486" y="1647076"/>
                </a:lnTo>
                <a:lnTo>
                  <a:pt x="0" y="1647076"/>
                </a:lnTo>
                <a:lnTo>
                  <a:pt x="0" y="0"/>
                </a:lnTo>
                <a:close/>
              </a:path>
            </a:pathLst>
          </a:custGeom>
          <a:blipFill>
            <a:blip r:embed="rId43"/>
            <a:stretch>
              <a:fillRect/>
            </a:stretch>
          </a:blipFill>
        </p:spPr>
      </p:sp>
      <p:sp>
        <p:nvSpPr>
          <p:cNvPr id="98" name="Freeform 98"/>
          <p:cNvSpPr/>
          <p:nvPr/>
        </p:nvSpPr>
        <p:spPr>
          <a:xfrm>
            <a:off x="4694355" y="3168039"/>
            <a:ext cx="1410889" cy="1005258"/>
          </a:xfrm>
          <a:custGeom>
            <a:avLst/>
            <a:gdLst/>
            <a:ahLst/>
            <a:cxnLst/>
            <a:rect l="l" t="t" r="r" b="b"/>
            <a:pathLst>
              <a:path w="1410889" h="1005258">
                <a:moveTo>
                  <a:pt x="0" y="0"/>
                </a:moveTo>
                <a:lnTo>
                  <a:pt x="1410889" y="0"/>
                </a:lnTo>
                <a:lnTo>
                  <a:pt x="1410889" y="1005259"/>
                </a:lnTo>
                <a:lnTo>
                  <a:pt x="0" y="1005259"/>
                </a:lnTo>
                <a:lnTo>
                  <a:pt x="0" y="0"/>
                </a:lnTo>
                <a:close/>
              </a:path>
            </a:pathLst>
          </a:custGeom>
          <a:blipFill>
            <a:blip r:embed="rId32"/>
            <a:stretch>
              <a:fillRect/>
            </a:stretch>
          </a:blipFill>
        </p:spPr>
      </p:sp>
      <p:sp>
        <p:nvSpPr>
          <p:cNvPr id="99" name="Freeform 99"/>
          <p:cNvSpPr/>
          <p:nvPr/>
        </p:nvSpPr>
        <p:spPr>
          <a:xfrm rot="-337198">
            <a:off x="85205" y="3129132"/>
            <a:ext cx="1360132" cy="969094"/>
          </a:xfrm>
          <a:custGeom>
            <a:avLst/>
            <a:gdLst/>
            <a:ahLst/>
            <a:cxnLst/>
            <a:rect l="l" t="t" r="r" b="b"/>
            <a:pathLst>
              <a:path w="1360132" h="969094">
                <a:moveTo>
                  <a:pt x="0" y="0"/>
                </a:moveTo>
                <a:lnTo>
                  <a:pt x="1360132" y="0"/>
                </a:lnTo>
                <a:lnTo>
                  <a:pt x="1360132" y="969094"/>
                </a:lnTo>
                <a:lnTo>
                  <a:pt x="0" y="969094"/>
                </a:lnTo>
                <a:lnTo>
                  <a:pt x="0" y="0"/>
                </a:lnTo>
                <a:close/>
              </a:path>
            </a:pathLst>
          </a:custGeom>
          <a:blipFill>
            <a:blip r:embed="rId32"/>
            <a:stretch>
              <a:fillRect/>
            </a:stretch>
          </a:blipFill>
        </p:spPr>
      </p:sp>
      <p:sp>
        <p:nvSpPr>
          <p:cNvPr id="100" name="Freeform 100"/>
          <p:cNvSpPr/>
          <p:nvPr/>
        </p:nvSpPr>
        <p:spPr>
          <a:xfrm>
            <a:off x="7352552" y="2161837"/>
            <a:ext cx="1409905" cy="1004557"/>
          </a:xfrm>
          <a:custGeom>
            <a:avLst/>
            <a:gdLst/>
            <a:ahLst/>
            <a:cxnLst/>
            <a:rect l="l" t="t" r="r" b="b"/>
            <a:pathLst>
              <a:path w="1409905" h="1004557">
                <a:moveTo>
                  <a:pt x="0" y="0"/>
                </a:moveTo>
                <a:lnTo>
                  <a:pt x="1409905" y="0"/>
                </a:lnTo>
                <a:lnTo>
                  <a:pt x="1409905" y="1004557"/>
                </a:lnTo>
                <a:lnTo>
                  <a:pt x="0" y="1004557"/>
                </a:lnTo>
                <a:lnTo>
                  <a:pt x="0" y="0"/>
                </a:lnTo>
                <a:close/>
              </a:path>
            </a:pathLst>
          </a:custGeom>
          <a:blipFill>
            <a:blip r:embed="rId32"/>
            <a:stretch>
              <a:fillRect/>
            </a:stretch>
          </a:blipFill>
        </p:spPr>
      </p:sp>
      <p:sp>
        <p:nvSpPr>
          <p:cNvPr id="101" name="Freeform 101"/>
          <p:cNvSpPr/>
          <p:nvPr/>
        </p:nvSpPr>
        <p:spPr>
          <a:xfrm>
            <a:off x="4052548" y="2337011"/>
            <a:ext cx="1283613" cy="946665"/>
          </a:xfrm>
          <a:custGeom>
            <a:avLst/>
            <a:gdLst/>
            <a:ahLst/>
            <a:cxnLst/>
            <a:rect l="l" t="t" r="r" b="b"/>
            <a:pathLst>
              <a:path w="1283613" h="946665">
                <a:moveTo>
                  <a:pt x="0" y="0"/>
                </a:moveTo>
                <a:lnTo>
                  <a:pt x="1283613" y="0"/>
                </a:lnTo>
                <a:lnTo>
                  <a:pt x="1283613" y="946664"/>
                </a:lnTo>
                <a:lnTo>
                  <a:pt x="0" y="946664"/>
                </a:lnTo>
                <a:lnTo>
                  <a:pt x="0" y="0"/>
                </a:lnTo>
                <a:close/>
              </a:path>
            </a:pathLst>
          </a:custGeom>
          <a:blipFill>
            <a:blip r:embed="rId20"/>
            <a:stretch>
              <a:fillRect/>
            </a:stretch>
          </a:blipFill>
        </p:spPr>
      </p:sp>
      <p:sp>
        <p:nvSpPr>
          <p:cNvPr id="102" name="Freeform 102"/>
          <p:cNvSpPr/>
          <p:nvPr/>
        </p:nvSpPr>
        <p:spPr>
          <a:xfrm>
            <a:off x="5639089" y="319959"/>
            <a:ext cx="1413609" cy="1042537"/>
          </a:xfrm>
          <a:custGeom>
            <a:avLst/>
            <a:gdLst/>
            <a:ahLst/>
            <a:cxnLst/>
            <a:rect l="l" t="t" r="r" b="b"/>
            <a:pathLst>
              <a:path w="1413609" h="1042537">
                <a:moveTo>
                  <a:pt x="0" y="0"/>
                </a:moveTo>
                <a:lnTo>
                  <a:pt x="1413609" y="0"/>
                </a:lnTo>
                <a:lnTo>
                  <a:pt x="1413609" y="1042536"/>
                </a:lnTo>
                <a:lnTo>
                  <a:pt x="0" y="1042536"/>
                </a:lnTo>
                <a:lnTo>
                  <a:pt x="0" y="0"/>
                </a:lnTo>
                <a:close/>
              </a:path>
            </a:pathLst>
          </a:custGeom>
          <a:blipFill>
            <a:blip r:embed="rId20"/>
            <a:stretch>
              <a:fillRect/>
            </a:stretch>
          </a:blipFill>
        </p:spPr>
      </p:sp>
      <p:sp>
        <p:nvSpPr>
          <p:cNvPr id="103" name="Freeform 103"/>
          <p:cNvSpPr/>
          <p:nvPr/>
        </p:nvSpPr>
        <p:spPr>
          <a:xfrm>
            <a:off x="6542790" y="703872"/>
            <a:ext cx="1413609" cy="1042537"/>
          </a:xfrm>
          <a:custGeom>
            <a:avLst/>
            <a:gdLst/>
            <a:ahLst/>
            <a:cxnLst/>
            <a:rect l="l" t="t" r="r" b="b"/>
            <a:pathLst>
              <a:path w="1413609" h="1042537">
                <a:moveTo>
                  <a:pt x="0" y="0"/>
                </a:moveTo>
                <a:lnTo>
                  <a:pt x="1413609" y="0"/>
                </a:lnTo>
                <a:lnTo>
                  <a:pt x="1413609" y="1042536"/>
                </a:lnTo>
                <a:lnTo>
                  <a:pt x="0" y="1042536"/>
                </a:lnTo>
                <a:lnTo>
                  <a:pt x="0" y="0"/>
                </a:lnTo>
                <a:close/>
              </a:path>
            </a:pathLst>
          </a:custGeom>
          <a:blipFill>
            <a:blip r:embed="rId20"/>
            <a:stretch>
              <a:fillRect/>
            </a:stretch>
          </a:blipFill>
        </p:spPr>
      </p:sp>
      <p:sp>
        <p:nvSpPr>
          <p:cNvPr id="104" name="Freeform 104"/>
          <p:cNvSpPr/>
          <p:nvPr/>
        </p:nvSpPr>
        <p:spPr>
          <a:xfrm>
            <a:off x="10321944" y="1342214"/>
            <a:ext cx="1254078" cy="924883"/>
          </a:xfrm>
          <a:custGeom>
            <a:avLst/>
            <a:gdLst/>
            <a:ahLst/>
            <a:cxnLst/>
            <a:rect l="l" t="t" r="r" b="b"/>
            <a:pathLst>
              <a:path w="1254078" h="924883">
                <a:moveTo>
                  <a:pt x="0" y="0"/>
                </a:moveTo>
                <a:lnTo>
                  <a:pt x="1254078" y="0"/>
                </a:lnTo>
                <a:lnTo>
                  <a:pt x="1254078" y="924883"/>
                </a:lnTo>
                <a:lnTo>
                  <a:pt x="0" y="924883"/>
                </a:lnTo>
                <a:lnTo>
                  <a:pt x="0" y="0"/>
                </a:lnTo>
                <a:close/>
              </a:path>
            </a:pathLst>
          </a:custGeom>
          <a:blipFill>
            <a:blip r:embed="rId20"/>
            <a:stretch>
              <a:fillRect/>
            </a:stretch>
          </a:blipFill>
        </p:spPr>
      </p:sp>
      <p:sp>
        <p:nvSpPr>
          <p:cNvPr id="105" name="Freeform 105"/>
          <p:cNvSpPr/>
          <p:nvPr/>
        </p:nvSpPr>
        <p:spPr>
          <a:xfrm rot="867767">
            <a:off x="797266" y="2360243"/>
            <a:ext cx="1477251" cy="900200"/>
          </a:xfrm>
          <a:custGeom>
            <a:avLst/>
            <a:gdLst/>
            <a:ahLst/>
            <a:cxnLst/>
            <a:rect l="l" t="t" r="r" b="b"/>
            <a:pathLst>
              <a:path w="1477251" h="900200">
                <a:moveTo>
                  <a:pt x="0" y="0"/>
                </a:moveTo>
                <a:lnTo>
                  <a:pt x="1477252" y="0"/>
                </a:lnTo>
                <a:lnTo>
                  <a:pt x="1477252" y="900200"/>
                </a:lnTo>
                <a:lnTo>
                  <a:pt x="0" y="900200"/>
                </a:lnTo>
                <a:lnTo>
                  <a:pt x="0" y="0"/>
                </a:lnTo>
                <a:close/>
              </a:path>
            </a:pathLst>
          </a:custGeom>
          <a:blipFill>
            <a:blip r:embed="rId38"/>
            <a:stretch>
              <a:fillRect/>
            </a:stretch>
          </a:blipFill>
        </p:spPr>
      </p:sp>
      <p:sp>
        <p:nvSpPr>
          <p:cNvPr id="106" name="Freeform 106"/>
          <p:cNvSpPr/>
          <p:nvPr/>
        </p:nvSpPr>
        <p:spPr>
          <a:xfrm rot="860555">
            <a:off x="9511105" y="-20477"/>
            <a:ext cx="1411721" cy="860268"/>
          </a:xfrm>
          <a:custGeom>
            <a:avLst/>
            <a:gdLst/>
            <a:ahLst/>
            <a:cxnLst/>
            <a:rect l="l" t="t" r="r" b="b"/>
            <a:pathLst>
              <a:path w="1411721" h="860268">
                <a:moveTo>
                  <a:pt x="0" y="0"/>
                </a:moveTo>
                <a:lnTo>
                  <a:pt x="1411721" y="0"/>
                </a:lnTo>
                <a:lnTo>
                  <a:pt x="1411721" y="860268"/>
                </a:lnTo>
                <a:lnTo>
                  <a:pt x="0" y="860268"/>
                </a:lnTo>
                <a:lnTo>
                  <a:pt x="0" y="0"/>
                </a:lnTo>
                <a:close/>
              </a:path>
            </a:pathLst>
          </a:custGeom>
          <a:blipFill>
            <a:blip r:embed="rId38"/>
            <a:stretch>
              <a:fillRect/>
            </a:stretch>
          </a:blipFill>
        </p:spPr>
      </p:sp>
      <p:sp>
        <p:nvSpPr>
          <p:cNvPr id="107" name="Freeform 107"/>
          <p:cNvSpPr/>
          <p:nvPr/>
        </p:nvSpPr>
        <p:spPr>
          <a:xfrm>
            <a:off x="7528948" y="1093278"/>
            <a:ext cx="1521749" cy="1570838"/>
          </a:xfrm>
          <a:custGeom>
            <a:avLst/>
            <a:gdLst/>
            <a:ahLst/>
            <a:cxnLst/>
            <a:rect l="l" t="t" r="r" b="b"/>
            <a:pathLst>
              <a:path w="1521749" h="1570838">
                <a:moveTo>
                  <a:pt x="0" y="0"/>
                </a:moveTo>
                <a:lnTo>
                  <a:pt x="1521749" y="0"/>
                </a:lnTo>
                <a:lnTo>
                  <a:pt x="1521749" y="1570838"/>
                </a:lnTo>
                <a:lnTo>
                  <a:pt x="0" y="1570838"/>
                </a:lnTo>
                <a:lnTo>
                  <a:pt x="0" y="0"/>
                </a:lnTo>
                <a:close/>
              </a:path>
            </a:pathLst>
          </a:custGeom>
          <a:blipFill>
            <a:blip r:embed="rId44"/>
            <a:stretch>
              <a:fillRect/>
            </a:stretch>
          </a:blipFill>
        </p:spPr>
      </p:sp>
      <p:sp>
        <p:nvSpPr>
          <p:cNvPr id="108" name="Freeform 108"/>
          <p:cNvSpPr/>
          <p:nvPr/>
        </p:nvSpPr>
        <p:spPr>
          <a:xfrm>
            <a:off x="6286105" y="1156756"/>
            <a:ext cx="1527419" cy="1121698"/>
          </a:xfrm>
          <a:custGeom>
            <a:avLst/>
            <a:gdLst/>
            <a:ahLst/>
            <a:cxnLst/>
            <a:rect l="l" t="t" r="r" b="b"/>
            <a:pathLst>
              <a:path w="1527419" h="1121698">
                <a:moveTo>
                  <a:pt x="0" y="0"/>
                </a:moveTo>
                <a:lnTo>
                  <a:pt x="1527419" y="0"/>
                </a:lnTo>
                <a:lnTo>
                  <a:pt x="1527419" y="1121698"/>
                </a:lnTo>
                <a:lnTo>
                  <a:pt x="0" y="1121698"/>
                </a:lnTo>
                <a:lnTo>
                  <a:pt x="0" y="0"/>
                </a:lnTo>
                <a:close/>
              </a:path>
            </a:pathLst>
          </a:custGeom>
          <a:blipFill>
            <a:blip r:embed="rId37"/>
            <a:stretch>
              <a:fillRect/>
            </a:stretch>
          </a:blipFill>
        </p:spPr>
      </p:sp>
      <p:sp>
        <p:nvSpPr>
          <p:cNvPr id="109" name="Freeform 109"/>
          <p:cNvSpPr/>
          <p:nvPr/>
        </p:nvSpPr>
        <p:spPr>
          <a:xfrm>
            <a:off x="6267055" y="2022633"/>
            <a:ext cx="1584569" cy="1635684"/>
          </a:xfrm>
          <a:custGeom>
            <a:avLst/>
            <a:gdLst/>
            <a:ahLst/>
            <a:cxnLst/>
            <a:rect l="l" t="t" r="r" b="b"/>
            <a:pathLst>
              <a:path w="1584569" h="1635684">
                <a:moveTo>
                  <a:pt x="0" y="0"/>
                </a:moveTo>
                <a:lnTo>
                  <a:pt x="1584569" y="0"/>
                </a:lnTo>
                <a:lnTo>
                  <a:pt x="1584569" y="1635684"/>
                </a:lnTo>
                <a:lnTo>
                  <a:pt x="0" y="1635684"/>
                </a:lnTo>
                <a:lnTo>
                  <a:pt x="0" y="0"/>
                </a:lnTo>
                <a:close/>
              </a:path>
            </a:pathLst>
          </a:custGeom>
          <a:blipFill>
            <a:blip r:embed="rId44"/>
            <a:stretch>
              <a:fillRect/>
            </a:stretch>
          </a:blipFill>
        </p:spPr>
      </p:sp>
      <p:sp>
        <p:nvSpPr>
          <p:cNvPr id="110" name="Freeform 110"/>
          <p:cNvSpPr/>
          <p:nvPr/>
        </p:nvSpPr>
        <p:spPr>
          <a:xfrm>
            <a:off x="10438141" y="558408"/>
            <a:ext cx="1687638" cy="1782324"/>
          </a:xfrm>
          <a:custGeom>
            <a:avLst/>
            <a:gdLst/>
            <a:ahLst/>
            <a:cxnLst/>
            <a:rect l="l" t="t" r="r" b="b"/>
            <a:pathLst>
              <a:path w="1687638" h="1782324">
                <a:moveTo>
                  <a:pt x="0" y="0"/>
                </a:moveTo>
                <a:lnTo>
                  <a:pt x="1687639" y="0"/>
                </a:lnTo>
                <a:lnTo>
                  <a:pt x="1687639" y="1782324"/>
                </a:lnTo>
                <a:lnTo>
                  <a:pt x="0" y="1782324"/>
                </a:lnTo>
                <a:lnTo>
                  <a:pt x="0" y="0"/>
                </a:lnTo>
                <a:close/>
              </a:path>
            </a:pathLst>
          </a:custGeom>
          <a:blipFill>
            <a:blip r:embed="rId45"/>
            <a:stretch>
              <a:fillRect/>
            </a:stretch>
          </a:blipFill>
        </p:spPr>
      </p:sp>
      <p:sp>
        <p:nvSpPr>
          <p:cNvPr id="111" name="Freeform 111"/>
          <p:cNvSpPr/>
          <p:nvPr/>
        </p:nvSpPr>
        <p:spPr>
          <a:xfrm>
            <a:off x="368549" y="4096604"/>
            <a:ext cx="1714957" cy="1623850"/>
          </a:xfrm>
          <a:custGeom>
            <a:avLst/>
            <a:gdLst/>
            <a:ahLst/>
            <a:cxnLst/>
            <a:rect l="l" t="t" r="r" b="b"/>
            <a:pathLst>
              <a:path w="1714957" h="1623850">
                <a:moveTo>
                  <a:pt x="0" y="0"/>
                </a:moveTo>
                <a:lnTo>
                  <a:pt x="1714957" y="0"/>
                </a:lnTo>
                <a:lnTo>
                  <a:pt x="1714957" y="1623850"/>
                </a:lnTo>
                <a:lnTo>
                  <a:pt x="0" y="1623850"/>
                </a:lnTo>
                <a:lnTo>
                  <a:pt x="0" y="0"/>
                </a:lnTo>
                <a:close/>
              </a:path>
            </a:pathLst>
          </a:custGeom>
          <a:blipFill>
            <a:blip r:embed="rId43"/>
            <a:stretch>
              <a:fillRect/>
            </a:stretch>
          </a:blipFill>
        </p:spPr>
      </p:sp>
      <p:sp>
        <p:nvSpPr>
          <p:cNvPr id="112" name="Freeform 112"/>
          <p:cNvSpPr/>
          <p:nvPr/>
        </p:nvSpPr>
        <p:spPr>
          <a:xfrm rot="492571">
            <a:off x="9480190" y="2502199"/>
            <a:ext cx="1947154" cy="1192632"/>
          </a:xfrm>
          <a:custGeom>
            <a:avLst/>
            <a:gdLst/>
            <a:ahLst/>
            <a:cxnLst/>
            <a:rect l="l" t="t" r="r" b="b"/>
            <a:pathLst>
              <a:path w="1947154" h="1192632">
                <a:moveTo>
                  <a:pt x="0" y="0"/>
                </a:moveTo>
                <a:lnTo>
                  <a:pt x="1947154" y="0"/>
                </a:lnTo>
                <a:lnTo>
                  <a:pt x="1947154" y="1192632"/>
                </a:lnTo>
                <a:lnTo>
                  <a:pt x="0" y="1192632"/>
                </a:lnTo>
                <a:lnTo>
                  <a:pt x="0" y="0"/>
                </a:lnTo>
                <a:close/>
              </a:path>
            </a:pathLst>
          </a:custGeom>
          <a:blipFill>
            <a:blip r:embed="rId46"/>
            <a:stretch>
              <a:fillRect/>
            </a:stretch>
          </a:blipFill>
        </p:spPr>
      </p:sp>
      <p:sp>
        <p:nvSpPr>
          <p:cNvPr id="113" name="Freeform 113"/>
          <p:cNvSpPr/>
          <p:nvPr/>
        </p:nvSpPr>
        <p:spPr>
          <a:xfrm rot="899509">
            <a:off x="10670539" y="4877631"/>
            <a:ext cx="2058156" cy="1260621"/>
          </a:xfrm>
          <a:custGeom>
            <a:avLst/>
            <a:gdLst/>
            <a:ahLst/>
            <a:cxnLst/>
            <a:rect l="l" t="t" r="r" b="b"/>
            <a:pathLst>
              <a:path w="2058156" h="1260621">
                <a:moveTo>
                  <a:pt x="0" y="0"/>
                </a:moveTo>
                <a:lnTo>
                  <a:pt x="2058156" y="0"/>
                </a:lnTo>
                <a:lnTo>
                  <a:pt x="2058156" y="1260620"/>
                </a:lnTo>
                <a:lnTo>
                  <a:pt x="0" y="1260620"/>
                </a:lnTo>
                <a:lnTo>
                  <a:pt x="0" y="0"/>
                </a:lnTo>
                <a:close/>
              </a:path>
            </a:pathLst>
          </a:custGeom>
          <a:blipFill>
            <a:blip r:embed="rId46"/>
            <a:stretch>
              <a:fillRect/>
            </a:stretch>
          </a:blipFill>
        </p:spPr>
      </p:sp>
      <p:sp>
        <p:nvSpPr>
          <p:cNvPr id="114" name="Freeform 114"/>
          <p:cNvSpPr/>
          <p:nvPr/>
        </p:nvSpPr>
        <p:spPr>
          <a:xfrm>
            <a:off x="12528214" y="405758"/>
            <a:ext cx="1527266" cy="1783669"/>
          </a:xfrm>
          <a:custGeom>
            <a:avLst/>
            <a:gdLst/>
            <a:ahLst/>
            <a:cxnLst/>
            <a:rect l="l" t="t" r="r" b="b"/>
            <a:pathLst>
              <a:path w="1527266" h="1783669">
                <a:moveTo>
                  <a:pt x="0" y="0"/>
                </a:moveTo>
                <a:lnTo>
                  <a:pt x="1527266" y="0"/>
                </a:lnTo>
                <a:lnTo>
                  <a:pt x="1527266" y="1783669"/>
                </a:lnTo>
                <a:lnTo>
                  <a:pt x="0" y="1783669"/>
                </a:lnTo>
                <a:lnTo>
                  <a:pt x="0" y="0"/>
                </a:lnTo>
                <a:close/>
              </a:path>
            </a:pathLst>
          </a:custGeom>
          <a:blipFill>
            <a:blip r:embed="rId47"/>
            <a:stretch>
              <a:fillRect/>
            </a:stretch>
          </a:blipFill>
        </p:spPr>
      </p:sp>
      <p:sp>
        <p:nvSpPr>
          <p:cNvPr id="115" name="Freeform 115"/>
          <p:cNvSpPr/>
          <p:nvPr/>
        </p:nvSpPr>
        <p:spPr>
          <a:xfrm>
            <a:off x="10855921" y="1982459"/>
            <a:ext cx="1107110" cy="1807527"/>
          </a:xfrm>
          <a:custGeom>
            <a:avLst/>
            <a:gdLst/>
            <a:ahLst/>
            <a:cxnLst/>
            <a:rect l="l" t="t" r="r" b="b"/>
            <a:pathLst>
              <a:path w="1107110" h="1807527">
                <a:moveTo>
                  <a:pt x="0" y="0"/>
                </a:moveTo>
                <a:lnTo>
                  <a:pt x="1107110" y="0"/>
                </a:lnTo>
                <a:lnTo>
                  <a:pt x="1107110" y="1807527"/>
                </a:lnTo>
                <a:lnTo>
                  <a:pt x="0" y="1807527"/>
                </a:lnTo>
                <a:lnTo>
                  <a:pt x="0" y="0"/>
                </a:lnTo>
                <a:close/>
              </a:path>
            </a:pathLst>
          </a:custGeom>
          <a:blipFill>
            <a:blip r:embed="rId48"/>
            <a:stretch>
              <a:fillRect/>
            </a:stretch>
          </a:blipFill>
        </p:spPr>
      </p:sp>
      <p:sp>
        <p:nvSpPr>
          <p:cNvPr id="116" name="Freeform 116"/>
          <p:cNvSpPr/>
          <p:nvPr/>
        </p:nvSpPr>
        <p:spPr>
          <a:xfrm rot="171818">
            <a:off x="4411566" y="1807809"/>
            <a:ext cx="1527266" cy="1783669"/>
          </a:xfrm>
          <a:custGeom>
            <a:avLst/>
            <a:gdLst/>
            <a:ahLst/>
            <a:cxnLst/>
            <a:rect l="l" t="t" r="r" b="b"/>
            <a:pathLst>
              <a:path w="1527266" h="1783669">
                <a:moveTo>
                  <a:pt x="0" y="0"/>
                </a:moveTo>
                <a:lnTo>
                  <a:pt x="1527267" y="0"/>
                </a:lnTo>
                <a:lnTo>
                  <a:pt x="1527267" y="1783669"/>
                </a:lnTo>
                <a:lnTo>
                  <a:pt x="0" y="1783669"/>
                </a:lnTo>
                <a:lnTo>
                  <a:pt x="0" y="0"/>
                </a:lnTo>
                <a:close/>
              </a:path>
            </a:pathLst>
          </a:custGeom>
          <a:blipFill>
            <a:blip r:embed="rId47"/>
            <a:stretch>
              <a:fillRect/>
            </a:stretch>
          </a:blipFill>
        </p:spPr>
      </p:sp>
      <p:sp>
        <p:nvSpPr>
          <p:cNvPr id="117" name="Freeform 117"/>
          <p:cNvSpPr/>
          <p:nvPr/>
        </p:nvSpPr>
        <p:spPr>
          <a:xfrm>
            <a:off x="10628995" y="3786649"/>
            <a:ext cx="1965834" cy="1486662"/>
          </a:xfrm>
          <a:custGeom>
            <a:avLst/>
            <a:gdLst/>
            <a:ahLst/>
            <a:cxnLst/>
            <a:rect l="l" t="t" r="r" b="b"/>
            <a:pathLst>
              <a:path w="1965834" h="1486662">
                <a:moveTo>
                  <a:pt x="0" y="0"/>
                </a:moveTo>
                <a:lnTo>
                  <a:pt x="1965834" y="0"/>
                </a:lnTo>
                <a:lnTo>
                  <a:pt x="1965834" y="1486662"/>
                </a:lnTo>
                <a:lnTo>
                  <a:pt x="0" y="1486662"/>
                </a:lnTo>
                <a:lnTo>
                  <a:pt x="0" y="0"/>
                </a:lnTo>
                <a:close/>
              </a:path>
            </a:pathLst>
          </a:custGeom>
          <a:blipFill>
            <a:blip r:embed="rId11"/>
            <a:stretch>
              <a:fillRect/>
            </a:stretch>
          </a:blipFill>
        </p:spPr>
      </p:sp>
      <p:sp>
        <p:nvSpPr>
          <p:cNvPr id="118" name="Freeform 118"/>
          <p:cNvSpPr/>
          <p:nvPr/>
        </p:nvSpPr>
        <p:spPr>
          <a:xfrm>
            <a:off x="11409476" y="3413612"/>
            <a:ext cx="1965834" cy="1486662"/>
          </a:xfrm>
          <a:custGeom>
            <a:avLst/>
            <a:gdLst/>
            <a:ahLst/>
            <a:cxnLst/>
            <a:rect l="l" t="t" r="r" b="b"/>
            <a:pathLst>
              <a:path w="1965834" h="1486662">
                <a:moveTo>
                  <a:pt x="0" y="0"/>
                </a:moveTo>
                <a:lnTo>
                  <a:pt x="1965834" y="0"/>
                </a:lnTo>
                <a:lnTo>
                  <a:pt x="1965834" y="1486662"/>
                </a:lnTo>
                <a:lnTo>
                  <a:pt x="0" y="1486662"/>
                </a:lnTo>
                <a:lnTo>
                  <a:pt x="0" y="0"/>
                </a:lnTo>
                <a:close/>
              </a:path>
            </a:pathLst>
          </a:custGeom>
          <a:blipFill>
            <a:blip r:embed="rId11"/>
            <a:stretch>
              <a:fillRect/>
            </a:stretch>
          </a:blipFill>
        </p:spPr>
      </p:sp>
      <p:sp>
        <p:nvSpPr>
          <p:cNvPr id="119" name="Freeform 119"/>
          <p:cNvSpPr/>
          <p:nvPr/>
        </p:nvSpPr>
        <p:spPr>
          <a:xfrm>
            <a:off x="14269931" y="2242323"/>
            <a:ext cx="1395053" cy="2177644"/>
          </a:xfrm>
          <a:custGeom>
            <a:avLst/>
            <a:gdLst/>
            <a:ahLst/>
            <a:cxnLst/>
            <a:rect l="l" t="t" r="r" b="b"/>
            <a:pathLst>
              <a:path w="1395053" h="2177644">
                <a:moveTo>
                  <a:pt x="0" y="0"/>
                </a:moveTo>
                <a:lnTo>
                  <a:pt x="1395053" y="0"/>
                </a:lnTo>
                <a:lnTo>
                  <a:pt x="1395053" y="2177644"/>
                </a:lnTo>
                <a:lnTo>
                  <a:pt x="0" y="2177644"/>
                </a:lnTo>
                <a:lnTo>
                  <a:pt x="0" y="0"/>
                </a:lnTo>
                <a:close/>
              </a:path>
            </a:pathLst>
          </a:custGeom>
          <a:blipFill>
            <a:blip r:embed="rId14"/>
            <a:stretch>
              <a:fillRect/>
            </a:stretch>
          </a:blipFill>
        </p:spPr>
      </p:sp>
      <p:sp>
        <p:nvSpPr>
          <p:cNvPr id="120" name="Freeform 120"/>
          <p:cNvSpPr/>
          <p:nvPr/>
        </p:nvSpPr>
        <p:spPr>
          <a:xfrm>
            <a:off x="15009152" y="3628515"/>
            <a:ext cx="1871212" cy="1415104"/>
          </a:xfrm>
          <a:custGeom>
            <a:avLst/>
            <a:gdLst/>
            <a:ahLst/>
            <a:cxnLst/>
            <a:rect l="l" t="t" r="r" b="b"/>
            <a:pathLst>
              <a:path w="1871212" h="1415104">
                <a:moveTo>
                  <a:pt x="0" y="0"/>
                </a:moveTo>
                <a:lnTo>
                  <a:pt x="1871212" y="0"/>
                </a:lnTo>
                <a:lnTo>
                  <a:pt x="1871212" y="1415104"/>
                </a:lnTo>
                <a:lnTo>
                  <a:pt x="0" y="1415104"/>
                </a:lnTo>
                <a:lnTo>
                  <a:pt x="0" y="0"/>
                </a:lnTo>
                <a:close/>
              </a:path>
            </a:pathLst>
          </a:custGeom>
          <a:blipFill>
            <a:blip r:embed="rId11"/>
            <a:stretch>
              <a:fillRect/>
            </a:stretch>
          </a:blipFill>
        </p:spPr>
      </p:sp>
      <p:sp>
        <p:nvSpPr>
          <p:cNvPr id="121" name="Freeform 121"/>
          <p:cNvSpPr/>
          <p:nvPr/>
        </p:nvSpPr>
        <p:spPr>
          <a:xfrm rot="-2041952" flipH="1">
            <a:off x="7435068" y="4067587"/>
            <a:ext cx="939983" cy="1184231"/>
          </a:xfrm>
          <a:custGeom>
            <a:avLst/>
            <a:gdLst/>
            <a:ahLst/>
            <a:cxnLst/>
            <a:rect l="l" t="t" r="r" b="b"/>
            <a:pathLst>
              <a:path w="939983" h="1184231">
                <a:moveTo>
                  <a:pt x="939984" y="0"/>
                </a:moveTo>
                <a:lnTo>
                  <a:pt x="0" y="0"/>
                </a:lnTo>
                <a:lnTo>
                  <a:pt x="0" y="1184231"/>
                </a:lnTo>
                <a:lnTo>
                  <a:pt x="939984" y="1184231"/>
                </a:lnTo>
                <a:lnTo>
                  <a:pt x="939984" y="0"/>
                </a:lnTo>
                <a:close/>
              </a:path>
            </a:pathLst>
          </a:custGeom>
          <a:blipFill>
            <a:blip r:embed="rId49"/>
            <a:stretch>
              <a:fillRect/>
            </a:stretch>
          </a:blipFill>
        </p:spPr>
      </p:sp>
      <p:sp>
        <p:nvSpPr>
          <p:cNvPr id="122" name="Freeform 122"/>
          <p:cNvSpPr/>
          <p:nvPr/>
        </p:nvSpPr>
        <p:spPr>
          <a:xfrm rot="-2041952" flipH="1">
            <a:off x="9026097" y="5019112"/>
            <a:ext cx="939983" cy="1184231"/>
          </a:xfrm>
          <a:custGeom>
            <a:avLst/>
            <a:gdLst/>
            <a:ahLst/>
            <a:cxnLst/>
            <a:rect l="l" t="t" r="r" b="b"/>
            <a:pathLst>
              <a:path w="939983" h="1184231">
                <a:moveTo>
                  <a:pt x="939983" y="0"/>
                </a:moveTo>
                <a:lnTo>
                  <a:pt x="0" y="0"/>
                </a:lnTo>
                <a:lnTo>
                  <a:pt x="0" y="1184232"/>
                </a:lnTo>
                <a:lnTo>
                  <a:pt x="939983" y="1184232"/>
                </a:lnTo>
                <a:lnTo>
                  <a:pt x="939983" y="0"/>
                </a:lnTo>
                <a:close/>
              </a:path>
            </a:pathLst>
          </a:custGeom>
          <a:blipFill>
            <a:blip r:embed="rId49"/>
            <a:stretch>
              <a:fillRect/>
            </a:stretch>
          </a:blipFill>
        </p:spPr>
      </p:sp>
      <p:sp>
        <p:nvSpPr>
          <p:cNvPr id="123" name="Freeform 123"/>
          <p:cNvSpPr/>
          <p:nvPr/>
        </p:nvSpPr>
        <p:spPr>
          <a:xfrm rot="-198435">
            <a:off x="14052848" y="4124654"/>
            <a:ext cx="2266042" cy="2081926"/>
          </a:xfrm>
          <a:custGeom>
            <a:avLst/>
            <a:gdLst/>
            <a:ahLst/>
            <a:cxnLst/>
            <a:rect l="l" t="t" r="r" b="b"/>
            <a:pathLst>
              <a:path w="2266042" h="2081926">
                <a:moveTo>
                  <a:pt x="0" y="0"/>
                </a:moveTo>
                <a:lnTo>
                  <a:pt x="2266042" y="0"/>
                </a:lnTo>
                <a:lnTo>
                  <a:pt x="2266042" y="2081926"/>
                </a:lnTo>
                <a:lnTo>
                  <a:pt x="0" y="2081926"/>
                </a:lnTo>
                <a:lnTo>
                  <a:pt x="0" y="0"/>
                </a:lnTo>
                <a:close/>
              </a:path>
            </a:pathLst>
          </a:custGeom>
          <a:blipFill>
            <a:blip r:embed="rId24"/>
            <a:stretch>
              <a:fillRect/>
            </a:stretch>
          </a:blipFill>
        </p:spPr>
      </p:sp>
      <p:sp>
        <p:nvSpPr>
          <p:cNvPr id="124" name="Freeform 124"/>
          <p:cNvSpPr/>
          <p:nvPr/>
        </p:nvSpPr>
        <p:spPr>
          <a:xfrm rot="447396">
            <a:off x="15356395" y="4658198"/>
            <a:ext cx="2058156" cy="1260621"/>
          </a:xfrm>
          <a:custGeom>
            <a:avLst/>
            <a:gdLst/>
            <a:ahLst/>
            <a:cxnLst/>
            <a:rect l="l" t="t" r="r" b="b"/>
            <a:pathLst>
              <a:path w="2058156" h="1260621">
                <a:moveTo>
                  <a:pt x="0" y="0"/>
                </a:moveTo>
                <a:lnTo>
                  <a:pt x="2058156" y="0"/>
                </a:lnTo>
                <a:lnTo>
                  <a:pt x="2058156" y="1260621"/>
                </a:lnTo>
                <a:lnTo>
                  <a:pt x="0" y="1260621"/>
                </a:lnTo>
                <a:lnTo>
                  <a:pt x="0" y="0"/>
                </a:lnTo>
                <a:close/>
              </a:path>
            </a:pathLst>
          </a:custGeom>
          <a:blipFill>
            <a:blip r:embed="rId46"/>
            <a:stretch>
              <a:fillRect/>
            </a:stretch>
          </a:blipFill>
        </p:spPr>
      </p:sp>
      <p:sp>
        <p:nvSpPr>
          <p:cNvPr id="125" name="Freeform 125"/>
          <p:cNvSpPr/>
          <p:nvPr/>
        </p:nvSpPr>
        <p:spPr>
          <a:xfrm>
            <a:off x="13246810" y="110016"/>
            <a:ext cx="1293424" cy="1067075"/>
          </a:xfrm>
          <a:custGeom>
            <a:avLst/>
            <a:gdLst/>
            <a:ahLst/>
            <a:cxnLst/>
            <a:rect l="l" t="t" r="r" b="b"/>
            <a:pathLst>
              <a:path w="1293424" h="1067075">
                <a:moveTo>
                  <a:pt x="0" y="0"/>
                </a:moveTo>
                <a:lnTo>
                  <a:pt x="1293424" y="0"/>
                </a:lnTo>
                <a:lnTo>
                  <a:pt x="1293424" y="1067075"/>
                </a:lnTo>
                <a:lnTo>
                  <a:pt x="0" y="1067075"/>
                </a:lnTo>
                <a:lnTo>
                  <a:pt x="0" y="0"/>
                </a:lnTo>
                <a:close/>
              </a:path>
            </a:pathLst>
          </a:custGeom>
          <a:blipFill>
            <a:blip r:embed="rId8"/>
            <a:stretch>
              <a:fillRect/>
            </a:stretch>
          </a:blipFill>
        </p:spPr>
      </p:sp>
      <p:sp>
        <p:nvSpPr>
          <p:cNvPr id="126" name="Freeform 126"/>
          <p:cNvSpPr/>
          <p:nvPr/>
        </p:nvSpPr>
        <p:spPr>
          <a:xfrm>
            <a:off x="16812832" y="1442472"/>
            <a:ext cx="1527266" cy="1783669"/>
          </a:xfrm>
          <a:custGeom>
            <a:avLst/>
            <a:gdLst/>
            <a:ahLst/>
            <a:cxnLst/>
            <a:rect l="l" t="t" r="r" b="b"/>
            <a:pathLst>
              <a:path w="1527266" h="1783669">
                <a:moveTo>
                  <a:pt x="0" y="0"/>
                </a:moveTo>
                <a:lnTo>
                  <a:pt x="1527266" y="0"/>
                </a:lnTo>
                <a:lnTo>
                  <a:pt x="1527266" y="1783669"/>
                </a:lnTo>
                <a:lnTo>
                  <a:pt x="0" y="1783669"/>
                </a:lnTo>
                <a:lnTo>
                  <a:pt x="0" y="0"/>
                </a:lnTo>
                <a:close/>
              </a:path>
            </a:pathLst>
          </a:custGeom>
          <a:blipFill>
            <a:blip r:embed="rId47"/>
            <a:stretch>
              <a:fillRect/>
            </a:stretch>
          </a:blipFill>
        </p:spPr>
      </p:sp>
      <p:sp>
        <p:nvSpPr>
          <p:cNvPr id="127" name="Freeform 127"/>
          <p:cNvSpPr/>
          <p:nvPr/>
        </p:nvSpPr>
        <p:spPr>
          <a:xfrm>
            <a:off x="17501508" y="1510122"/>
            <a:ext cx="1369840" cy="1005976"/>
          </a:xfrm>
          <a:custGeom>
            <a:avLst/>
            <a:gdLst/>
            <a:ahLst/>
            <a:cxnLst/>
            <a:rect l="l" t="t" r="r" b="b"/>
            <a:pathLst>
              <a:path w="1369840" h="1005976">
                <a:moveTo>
                  <a:pt x="0" y="0"/>
                </a:moveTo>
                <a:lnTo>
                  <a:pt x="1369840" y="0"/>
                </a:lnTo>
                <a:lnTo>
                  <a:pt x="1369840" y="1005976"/>
                </a:lnTo>
                <a:lnTo>
                  <a:pt x="0" y="1005976"/>
                </a:lnTo>
                <a:lnTo>
                  <a:pt x="0" y="0"/>
                </a:lnTo>
                <a:close/>
              </a:path>
            </a:pathLst>
          </a:custGeom>
          <a:blipFill>
            <a:blip r:embed="rId37"/>
            <a:stretch>
              <a:fillRect/>
            </a:stretch>
          </a:blipFill>
        </p:spPr>
      </p:sp>
      <p:sp>
        <p:nvSpPr>
          <p:cNvPr id="128" name="Freeform 128"/>
          <p:cNvSpPr/>
          <p:nvPr/>
        </p:nvSpPr>
        <p:spPr>
          <a:xfrm rot="419043">
            <a:off x="10638691" y="8160519"/>
            <a:ext cx="1073327" cy="1231056"/>
          </a:xfrm>
          <a:custGeom>
            <a:avLst/>
            <a:gdLst/>
            <a:ahLst/>
            <a:cxnLst/>
            <a:rect l="l" t="t" r="r" b="b"/>
            <a:pathLst>
              <a:path w="1073327" h="1231056">
                <a:moveTo>
                  <a:pt x="0" y="0"/>
                </a:moveTo>
                <a:lnTo>
                  <a:pt x="1073327" y="0"/>
                </a:lnTo>
                <a:lnTo>
                  <a:pt x="1073327" y="1231056"/>
                </a:lnTo>
                <a:lnTo>
                  <a:pt x="0" y="1231056"/>
                </a:lnTo>
                <a:lnTo>
                  <a:pt x="0" y="0"/>
                </a:lnTo>
                <a:close/>
              </a:path>
            </a:pathLst>
          </a:custGeom>
          <a:blipFill>
            <a:blip r:embed="rId36"/>
            <a:stretch>
              <a:fillRect/>
            </a:stretch>
          </a:blipFill>
        </p:spPr>
      </p:sp>
      <p:sp>
        <p:nvSpPr>
          <p:cNvPr id="129" name="Freeform 129"/>
          <p:cNvSpPr/>
          <p:nvPr/>
        </p:nvSpPr>
        <p:spPr>
          <a:xfrm rot="-633758">
            <a:off x="8114098" y="62847"/>
            <a:ext cx="1212447" cy="977536"/>
          </a:xfrm>
          <a:custGeom>
            <a:avLst/>
            <a:gdLst/>
            <a:ahLst/>
            <a:cxnLst/>
            <a:rect l="l" t="t" r="r" b="b"/>
            <a:pathLst>
              <a:path w="1212447" h="977536">
                <a:moveTo>
                  <a:pt x="0" y="0"/>
                </a:moveTo>
                <a:lnTo>
                  <a:pt x="1212447" y="0"/>
                </a:lnTo>
                <a:lnTo>
                  <a:pt x="1212447" y="977536"/>
                </a:lnTo>
                <a:lnTo>
                  <a:pt x="0" y="977536"/>
                </a:lnTo>
                <a:lnTo>
                  <a:pt x="0" y="0"/>
                </a:lnTo>
                <a:close/>
              </a:path>
            </a:pathLst>
          </a:custGeom>
          <a:blipFill>
            <a:blip r:embed="rId50"/>
            <a:stretch>
              <a:fillRect/>
            </a:stretch>
          </a:blipFill>
        </p:spPr>
      </p:sp>
      <p:sp>
        <p:nvSpPr>
          <p:cNvPr id="130" name="Freeform 130"/>
          <p:cNvSpPr/>
          <p:nvPr/>
        </p:nvSpPr>
        <p:spPr>
          <a:xfrm rot="409847">
            <a:off x="3512570" y="1433232"/>
            <a:ext cx="1084835" cy="874648"/>
          </a:xfrm>
          <a:custGeom>
            <a:avLst/>
            <a:gdLst/>
            <a:ahLst/>
            <a:cxnLst/>
            <a:rect l="l" t="t" r="r" b="b"/>
            <a:pathLst>
              <a:path w="1084835" h="874648">
                <a:moveTo>
                  <a:pt x="0" y="0"/>
                </a:moveTo>
                <a:lnTo>
                  <a:pt x="1084835" y="0"/>
                </a:lnTo>
                <a:lnTo>
                  <a:pt x="1084835" y="874648"/>
                </a:lnTo>
                <a:lnTo>
                  <a:pt x="0" y="874648"/>
                </a:lnTo>
                <a:lnTo>
                  <a:pt x="0" y="0"/>
                </a:lnTo>
                <a:close/>
              </a:path>
            </a:pathLst>
          </a:custGeom>
          <a:blipFill>
            <a:blip r:embed="rId50"/>
            <a:stretch>
              <a:fillRect/>
            </a:stretch>
          </a:blipFill>
        </p:spPr>
      </p:sp>
      <p:sp>
        <p:nvSpPr>
          <p:cNvPr id="131" name="Freeform 131"/>
          <p:cNvSpPr/>
          <p:nvPr/>
        </p:nvSpPr>
        <p:spPr>
          <a:xfrm>
            <a:off x="12125780" y="9172300"/>
            <a:ext cx="2044733" cy="1539940"/>
          </a:xfrm>
          <a:custGeom>
            <a:avLst/>
            <a:gdLst/>
            <a:ahLst/>
            <a:cxnLst/>
            <a:rect l="l" t="t" r="r" b="b"/>
            <a:pathLst>
              <a:path w="2044733" h="1539940">
                <a:moveTo>
                  <a:pt x="0" y="0"/>
                </a:moveTo>
                <a:lnTo>
                  <a:pt x="2044733" y="0"/>
                </a:lnTo>
                <a:lnTo>
                  <a:pt x="2044733" y="1539940"/>
                </a:lnTo>
                <a:lnTo>
                  <a:pt x="0" y="1539940"/>
                </a:lnTo>
                <a:lnTo>
                  <a:pt x="0" y="0"/>
                </a:lnTo>
                <a:close/>
              </a:path>
            </a:pathLst>
          </a:custGeom>
          <a:blipFill>
            <a:blip r:embed="rId51"/>
            <a:stretch>
              <a:fillRect/>
            </a:stretch>
          </a:blipFill>
        </p:spPr>
      </p:sp>
      <p:sp>
        <p:nvSpPr>
          <p:cNvPr id="132" name="Freeform 132"/>
          <p:cNvSpPr/>
          <p:nvPr/>
        </p:nvSpPr>
        <p:spPr>
          <a:xfrm rot="202195">
            <a:off x="8403643" y="2393848"/>
            <a:ext cx="1212447" cy="977536"/>
          </a:xfrm>
          <a:custGeom>
            <a:avLst/>
            <a:gdLst/>
            <a:ahLst/>
            <a:cxnLst/>
            <a:rect l="l" t="t" r="r" b="b"/>
            <a:pathLst>
              <a:path w="1212447" h="977536">
                <a:moveTo>
                  <a:pt x="0" y="0"/>
                </a:moveTo>
                <a:lnTo>
                  <a:pt x="1212447" y="0"/>
                </a:lnTo>
                <a:lnTo>
                  <a:pt x="1212447" y="977536"/>
                </a:lnTo>
                <a:lnTo>
                  <a:pt x="0" y="977536"/>
                </a:lnTo>
                <a:lnTo>
                  <a:pt x="0" y="0"/>
                </a:lnTo>
                <a:close/>
              </a:path>
            </a:pathLst>
          </a:custGeom>
          <a:blipFill>
            <a:blip r:embed="rId50"/>
            <a:stretch>
              <a:fillRect/>
            </a:stretch>
          </a:blipFill>
        </p:spPr>
      </p:sp>
      <p:sp>
        <p:nvSpPr>
          <p:cNvPr id="133" name="Freeform 133"/>
          <p:cNvSpPr/>
          <p:nvPr/>
        </p:nvSpPr>
        <p:spPr>
          <a:xfrm>
            <a:off x="15071010" y="7658398"/>
            <a:ext cx="1377527" cy="1153678"/>
          </a:xfrm>
          <a:custGeom>
            <a:avLst/>
            <a:gdLst/>
            <a:ahLst/>
            <a:cxnLst/>
            <a:rect l="l" t="t" r="r" b="b"/>
            <a:pathLst>
              <a:path w="1377527" h="1153678">
                <a:moveTo>
                  <a:pt x="0" y="0"/>
                </a:moveTo>
                <a:lnTo>
                  <a:pt x="1377527" y="0"/>
                </a:lnTo>
                <a:lnTo>
                  <a:pt x="1377527" y="1153678"/>
                </a:lnTo>
                <a:lnTo>
                  <a:pt x="0" y="1153678"/>
                </a:lnTo>
                <a:lnTo>
                  <a:pt x="0" y="0"/>
                </a:lnTo>
                <a:close/>
              </a:path>
            </a:pathLst>
          </a:custGeom>
          <a:blipFill>
            <a:blip r:embed="rId52"/>
            <a:stretch>
              <a:fillRect/>
            </a:stretch>
          </a:blipFill>
        </p:spPr>
      </p:sp>
      <p:sp>
        <p:nvSpPr>
          <p:cNvPr id="134" name="Freeform 134"/>
          <p:cNvSpPr/>
          <p:nvPr/>
        </p:nvSpPr>
        <p:spPr>
          <a:xfrm>
            <a:off x="15775670" y="7941556"/>
            <a:ext cx="1377527" cy="1153678"/>
          </a:xfrm>
          <a:custGeom>
            <a:avLst/>
            <a:gdLst/>
            <a:ahLst/>
            <a:cxnLst/>
            <a:rect l="l" t="t" r="r" b="b"/>
            <a:pathLst>
              <a:path w="1377527" h="1153678">
                <a:moveTo>
                  <a:pt x="0" y="0"/>
                </a:moveTo>
                <a:lnTo>
                  <a:pt x="1377526" y="0"/>
                </a:lnTo>
                <a:lnTo>
                  <a:pt x="1377526" y="1153679"/>
                </a:lnTo>
                <a:lnTo>
                  <a:pt x="0" y="1153679"/>
                </a:lnTo>
                <a:lnTo>
                  <a:pt x="0" y="0"/>
                </a:lnTo>
                <a:close/>
              </a:path>
            </a:pathLst>
          </a:custGeom>
          <a:blipFill>
            <a:blip r:embed="rId52"/>
            <a:stretch>
              <a:fillRect/>
            </a:stretch>
          </a:blipFill>
        </p:spPr>
      </p:sp>
      <p:sp>
        <p:nvSpPr>
          <p:cNvPr id="135" name="Freeform 135"/>
          <p:cNvSpPr/>
          <p:nvPr/>
        </p:nvSpPr>
        <p:spPr>
          <a:xfrm>
            <a:off x="16828283" y="7258442"/>
            <a:ext cx="2175766" cy="1489040"/>
          </a:xfrm>
          <a:custGeom>
            <a:avLst/>
            <a:gdLst/>
            <a:ahLst/>
            <a:cxnLst/>
            <a:rect l="l" t="t" r="r" b="b"/>
            <a:pathLst>
              <a:path w="2175766" h="1489040">
                <a:moveTo>
                  <a:pt x="0" y="0"/>
                </a:moveTo>
                <a:lnTo>
                  <a:pt x="2175765" y="0"/>
                </a:lnTo>
                <a:lnTo>
                  <a:pt x="2175765" y="1489040"/>
                </a:lnTo>
                <a:lnTo>
                  <a:pt x="0" y="1489040"/>
                </a:lnTo>
                <a:lnTo>
                  <a:pt x="0" y="0"/>
                </a:lnTo>
                <a:close/>
              </a:path>
            </a:pathLst>
          </a:custGeom>
          <a:blipFill>
            <a:blip r:embed="rId27"/>
            <a:stretch>
              <a:fillRect/>
            </a:stretch>
          </a:blipFill>
        </p:spPr>
      </p:sp>
      <p:sp>
        <p:nvSpPr>
          <p:cNvPr id="136" name="Freeform 136"/>
          <p:cNvSpPr/>
          <p:nvPr/>
        </p:nvSpPr>
        <p:spPr>
          <a:xfrm>
            <a:off x="12331104" y="4400169"/>
            <a:ext cx="1395053" cy="2177644"/>
          </a:xfrm>
          <a:custGeom>
            <a:avLst/>
            <a:gdLst/>
            <a:ahLst/>
            <a:cxnLst/>
            <a:rect l="l" t="t" r="r" b="b"/>
            <a:pathLst>
              <a:path w="1395053" h="2177644">
                <a:moveTo>
                  <a:pt x="0" y="0"/>
                </a:moveTo>
                <a:lnTo>
                  <a:pt x="1395053" y="0"/>
                </a:lnTo>
                <a:lnTo>
                  <a:pt x="1395053" y="2177644"/>
                </a:lnTo>
                <a:lnTo>
                  <a:pt x="0" y="2177644"/>
                </a:lnTo>
                <a:lnTo>
                  <a:pt x="0" y="0"/>
                </a:lnTo>
                <a:close/>
              </a:path>
            </a:pathLst>
          </a:custGeom>
          <a:blipFill>
            <a:blip r:embed="rId14"/>
            <a:stretch>
              <a:fillRect/>
            </a:stretch>
          </a:blipFill>
        </p:spPr>
      </p:sp>
      <p:sp>
        <p:nvSpPr>
          <p:cNvPr id="137" name="Freeform 137"/>
          <p:cNvSpPr/>
          <p:nvPr/>
        </p:nvSpPr>
        <p:spPr>
          <a:xfrm>
            <a:off x="15604225" y="760505"/>
            <a:ext cx="1354358" cy="2054003"/>
          </a:xfrm>
          <a:custGeom>
            <a:avLst/>
            <a:gdLst/>
            <a:ahLst/>
            <a:cxnLst/>
            <a:rect l="l" t="t" r="r" b="b"/>
            <a:pathLst>
              <a:path w="1354358" h="2054003">
                <a:moveTo>
                  <a:pt x="0" y="0"/>
                </a:moveTo>
                <a:lnTo>
                  <a:pt x="1354358" y="0"/>
                </a:lnTo>
                <a:lnTo>
                  <a:pt x="1354358" y="2054003"/>
                </a:lnTo>
                <a:lnTo>
                  <a:pt x="0" y="2054003"/>
                </a:lnTo>
                <a:lnTo>
                  <a:pt x="0" y="0"/>
                </a:lnTo>
                <a:close/>
              </a:path>
            </a:pathLst>
          </a:custGeom>
          <a:blipFill>
            <a:blip r:embed="rId53"/>
            <a:stretch>
              <a:fillRect/>
            </a:stretch>
          </a:blipFill>
        </p:spPr>
      </p:sp>
      <p:sp>
        <p:nvSpPr>
          <p:cNvPr id="138" name="Freeform 138"/>
          <p:cNvSpPr/>
          <p:nvPr/>
        </p:nvSpPr>
        <p:spPr>
          <a:xfrm rot="468627">
            <a:off x="17391613" y="553339"/>
            <a:ext cx="1305503" cy="893454"/>
          </a:xfrm>
          <a:custGeom>
            <a:avLst/>
            <a:gdLst/>
            <a:ahLst/>
            <a:cxnLst/>
            <a:rect l="l" t="t" r="r" b="b"/>
            <a:pathLst>
              <a:path w="1305503" h="893454">
                <a:moveTo>
                  <a:pt x="0" y="0"/>
                </a:moveTo>
                <a:lnTo>
                  <a:pt x="1305503" y="0"/>
                </a:lnTo>
                <a:lnTo>
                  <a:pt x="1305503" y="893454"/>
                </a:lnTo>
                <a:lnTo>
                  <a:pt x="0" y="893454"/>
                </a:lnTo>
                <a:lnTo>
                  <a:pt x="0" y="0"/>
                </a:lnTo>
                <a:close/>
              </a:path>
            </a:pathLst>
          </a:custGeom>
          <a:blipFill>
            <a:blip r:embed="rId54"/>
            <a:stretch>
              <a:fillRect/>
            </a:stretch>
          </a:blipFill>
        </p:spPr>
      </p:sp>
      <p:sp>
        <p:nvSpPr>
          <p:cNvPr id="139" name="Freeform 139"/>
          <p:cNvSpPr/>
          <p:nvPr/>
        </p:nvSpPr>
        <p:spPr>
          <a:xfrm>
            <a:off x="12748993" y="98316"/>
            <a:ext cx="1252635" cy="1656376"/>
          </a:xfrm>
          <a:custGeom>
            <a:avLst/>
            <a:gdLst/>
            <a:ahLst/>
            <a:cxnLst/>
            <a:rect l="l" t="t" r="r" b="b"/>
            <a:pathLst>
              <a:path w="1252635" h="1656376">
                <a:moveTo>
                  <a:pt x="0" y="0"/>
                </a:moveTo>
                <a:lnTo>
                  <a:pt x="1252634" y="0"/>
                </a:lnTo>
                <a:lnTo>
                  <a:pt x="1252634" y="1656376"/>
                </a:lnTo>
                <a:lnTo>
                  <a:pt x="0" y="1656376"/>
                </a:lnTo>
                <a:lnTo>
                  <a:pt x="0" y="0"/>
                </a:lnTo>
                <a:close/>
              </a:path>
            </a:pathLst>
          </a:custGeom>
          <a:blipFill>
            <a:blip r:embed="rId39"/>
            <a:stretch>
              <a:fillRect/>
            </a:stretch>
          </a:blipFill>
        </p:spPr>
      </p:sp>
      <p:sp>
        <p:nvSpPr>
          <p:cNvPr id="140" name="Freeform 140"/>
          <p:cNvSpPr/>
          <p:nvPr/>
        </p:nvSpPr>
        <p:spPr>
          <a:xfrm>
            <a:off x="13469822" y="1022895"/>
            <a:ext cx="1107110" cy="1807527"/>
          </a:xfrm>
          <a:custGeom>
            <a:avLst/>
            <a:gdLst/>
            <a:ahLst/>
            <a:cxnLst/>
            <a:rect l="l" t="t" r="r" b="b"/>
            <a:pathLst>
              <a:path w="1107110" h="1807527">
                <a:moveTo>
                  <a:pt x="0" y="0"/>
                </a:moveTo>
                <a:lnTo>
                  <a:pt x="1107111" y="0"/>
                </a:lnTo>
                <a:lnTo>
                  <a:pt x="1107111" y="1807527"/>
                </a:lnTo>
                <a:lnTo>
                  <a:pt x="0" y="1807527"/>
                </a:lnTo>
                <a:lnTo>
                  <a:pt x="0" y="0"/>
                </a:lnTo>
                <a:close/>
              </a:path>
            </a:pathLst>
          </a:custGeom>
          <a:blipFill>
            <a:blip r:embed="rId48"/>
            <a:stretch>
              <a:fillRect/>
            </a:stretch>
          </a:blipFill>
        </p:spPr>
      </p:sp>
      <p:sp>
        <p:nvSpPr>
          <p:cNvPr id="141" name="Freeform 141"/>
          <p:cNvSpPr/>
          <p:nvPr/>
        </p:nvSpPr>
        <p:spPr>
          <a:xfrm rot="222430">
            <a:off x="2082662" y="355525"/>
            <a:ext cx="1370314" cy="787931"/>
          </a:xfrm>
          <a:custGeom>
            <a:avLst/>
            <a:gdLst/>
            <a:ahLst/>
            <a:cxnLst/>
            <a:rect l="l" t="t" r="r" b="b"/>
            <a:pathLst>
              <a:path w="1370314" h="787931">
                <a:moveTo>
                  <a:pt x="0" y="0"/>
                </a:moveTo>
                <a:lnTo>
                  <a:pt x="1370314" y="0"/>
                </a:lnTo>
                <a:lnTo>
                  <a:pt x="1370314" y="787930"/>
                </a:lnTo>
                <a:lnTo>
                  <a:pt x="0" y="787930"/>
                </a:lnTo>
                <a:lnTo>
                  <a:pt x="0" y="0"/>
                </a:lnTo>
                <a:close/>
              </a:path>
            </a:pathLst>
          </a:custGeom>
          <a:blipFill>
            <a:blip r:embed="rId40"/>
            <a:stretch>
              <a:fillRect/>
            </a:stretch>
          </a:blipFill>
        </p:spPr>
      </p:sp>
      <p:sp>
        <p:nvSpPr>
          <p:cNvPr id="142" name="Freeform 142"/>
          <p:cNvSpPr/>
          <p:nvPr/>
        </p:nvSpPr>
        <p:spPr>
          <a:xfrm>
            <a:off x="9415394" y="1108122"/>
            <a:ext cx="1339164" cy="1983946"/>
          </a:xfrm>
          <a:custGeom>
            <a:avLst/>
            <a:gdLst/>
            <a:ahLst/>
            <a:cxnLst/>
            <a:rect l="l" t="t" r="r" b="b"/>
            <a:pathLst>
              <a:path w="1339164" h="1983946">
                <a:moveTo>
                  <a:pt x="0" y="0"/>
                </a:moveTo>
                <a:lnTo>
                  <a:pt x="1339163" y="0"/>
                </a:lnTo>
                <a:lnTo>
                  <a:pt x="1339163" y="1983947"/>
                </a:lnTo>
                <a:lnTo>
                  <a:pt x="0" y="1983947"/>
                </a:lnTo>
                <a:lnTo>
                  <a:pt x="0" y="0"/>
                </a:lnTo>
                <a:close/>
              </a:path>
            </a:pathLst>
          </a:custGeom>
          <a:blipFill>
            <a:blip r:embed="rId55"/>
            <a:stretch>
              <a:fillRect/>
            </a:stretch>
          </a:blipFill>
        </p:spPr>
      </p:sp>
      <p:sp>
        <p:nvSpPr>
          <p:cNvPr id="143" name="Freeform 143"/>
          <p:cNvSpPr/>
          <p:nvPr/>
        </p:nvSpPr>
        <p:spPr>
          <a:xfrm rot="-4735006">
            <a:off x="7298836" y="3124911"/>
            <a:ext cx="1212447" cy="977536"/>
          </a:xfrm>
          <a:custGeom>
            <a:avLst/>
            <a:gdLst/>
            <a:ahLst/>
            <a:cxnLst/>
            <a:rect l="l" t="t" r="r" b="b"/>
            <a:pathLst>
              <a:path w="1212447" h="977536">
                <a:moveTo>
                  <a:pt x="0" y="0"/>
                </a:moveTo>
                <a:lnTo>
                  <a:pt x="1212448" y="0"/>
                </a:lnTo>
                <a:lnTo>
                  <a:pt x="1212448" y="977536"/>
                </a:lnTo>
                <a:lnTo>
                  <a:pt x="0" y="977536"/>
                </a:lnTo>
                <a:lnTo>
                  <a:pt x="0" y="0"/>
                </a:lnTo>
                <a:close/>
              </a:path>
            </a:pathLst>
          </a:custGeom>
          <a:blipFill>
            <a:blip r:embed="rId50"/>
            <a:stretch>
              <a:fillRect/>
            </a:stretch>
          </a:blipFill>
        </p:spPr>
      </p:sp>
      <p:sp>
        <p:nvSpPr>
          <p:cNvPr id="144" name="Freeform 144"/>
          <p:cNvSpPr/>
          <p:nvPr/>
        </p:nvSpPr>
        <p:spPr>
          <a:xfrm>
            <a:off x="85205" y="4497673"/>
            <a:ext cx="1714957" cy="1623850"/>
          </a:xfrm>
          <a:custGeom>
            <a:avLst/>
            <a:gdLst/>
            <a:ahLst/>
            <a:cxnLst/>
            <a:rect l="l" t="t" r="r" b="b"/>
            <a:pathLst>
              <a:path w="1714957" h="1623850">
                <a:moveTo>
                  <a:pt x="0" y="0"/>
                </a:moveTo>
                <a:lnTo>
                  <a:pt x="1714957" y="0"/>
                </a:lnTo>
                <a:lnTo>
                  <a:pt x="1714957" y="1623850"/>
                </a:lnTo>
                <a:lnTo>
                  <a:pt x="0" y="1623850"/>
                </a:lnTo>
                <a:lnTo>
                  <a:pt x="0" y="0"/>
                </a:lnTo>
                <a:close/>
              </a:path>
            </a:pathLst>
          </a:custGeom>
          <a:blipFill>
            <a:blip r:embed="rId43"/>
            <a:stretch>
              <a:fillRect/>
            </a:stretch>
          </a:blipFill>
        </p:spPr>
      </p:sp>
      <p:sp>
        <p:nvSpPr>
          <p:cNvPr id="145" name="Freeform 145"/>
          <p:cNvSpPr/>
          <p:nvPr/>
        </p:nvSpPr>
        <p:spPr>
          <a:xfrm>
            <a:off x="2934925" y="3366283"/>
            <a:ext cx="1511780" cy="1199975"/>
          </a:xfrm>
          <a:custGeom>
            <a:avLst/>
            <a:gdLst/>
            <a:ahLst/>
            <a:cxnLst/>
            <a:rect l="l" t="t" r="r" b="b"/>
            <a:pathLst>
              <a:path w="1511780" h="1199975">
                <a:moveTo>
                  <a:pt x="0" y="0"/>
                </a:moveTo>
                <a:lnTo>
                  <a:pt x="1511780" y="0"/>
                </a:lnTo>
                <a:lnTo>
                  <a:pt x="1511780" y="1199976"/>
                </a:lnTo>
                <a:lnTo>
                  <a:pt x="0" y="1199976"/>
                </a:lnTo>
                <a:lnTo>
                  <a:pt x="0" y="0"/>
                </a:lnTo>
                <a:close/>
              </a:path>
            </a:pathLst>
          </a:custGeom>
          <a:blipFill>
            <a:blip r:embed="rId42"/>
            <a:stretch>
              <a:fillRect/>
            </a:stretch>
          </a:blipFill>
        </p:spPr>
      </p:sp>
      <p:sp>
        <p:nvSpPr>
          <p:cNvPr id="146" name="Freeform 146"/>
          <p:cNvSpPr/>
          <p:nvPr/>
        </p:nvSpPr>
        <p:spPr>
          <a:xfrm>
            <a:off x="11418338" y="2161837"/>
            <a:ext cx="1687638" cy="1782324"/>
          </a:xfrm>
          <a:custGeom>
            <a:avLst/>
            <a:gdLst/>
            <a:ahLst/>
            <a:cxnLst/>
            <a:rect l="l" t="t" r="r" b="b"/>
            <a:pathLst>
              <a:path w="1687638" h="1782324">
                <a:moveTo>
                  <a:pt x="0" y="0"/>
                </a:moveTo>
                <a:lnTo>
                  <a:pt x="1687638" y="0"/>
                </a:lnTo>
                <a:lnTo>
                  <a:pt x="1687638" y="1782324"/>
                </a:lnTo>
                <a:lnTo>
                  <a:pt x="0" y="1782324"/>
                </a:lnTo>
                <a:lnTo>
                  <a:pt x="0" y="0"/>
                </a:lnTo>
                <a:close/>
              </a:path>
            </a:pathLst>
          </a:custGeom>
          <a:blipFill>
            <a:blip r:embed="rId45"/>
            <a:stretch>
              <a:fillRect/>
            </a:stretch>
          </a:blipFill>
        </p:spPr>
      </p:sp>
      <p:sp>
        <p:nvSpPr>
          <p:cNvPr id="147" name="TextBox 147"/>
          <p:cNvSpPr txBox="1"/>
          <p:nvPr/>
        </p:nvSpPr>
        <p:spPr>
          <a:xfrm>
            <a:off x="2753236" y="9651632"/>
            <a:ext cx="1346598" cy="594995"/>
          </a:xfrm>
          <a:prstGeom prst="rect">
            <a:avLst/>
          </a:prstGeom>
        </p:spPr>
        <p:txBody>
          <a:bodyPr lIns="0" tIns="0" rIns="0" bIns="0" rtlCol="0" anchor="t">
            <a:spAutoFit/>
          </a:bodyPr>
          <a:lstStyle/>
          <a:p>
            <a:pPr algn="ctr">
              <a:lnSpc>
                <a:spcPts val="2379"/>
              </a:lnSpc>
            </a:pPr>
            <a:r>
              <a:rPr lang="en-US" sz="1699">
                <a:solidFill>
                  <a:srgbClr val="000000"/>
                </a:solidFill>
                <a:latin typeface="Arimo"/>
              </a:rPr>
              <a:t>Illustrations via BOTW</a:t>
            </a:r>
          </a:p>
        </p:txBody>
      </p:sp>
      <p:grpSp>
        <p:nvGrpSpPr>
          <p:cNvPr id="148" name="Group 148"/>
          <p:cNvGrpSpPr/>
          <p:nvPr/>
        </p:nvGrpSpPr>
        <p:grpSpPr>
          <a:xfrm>
            <a:off x="90255" y="87495"/>
            <a:ext cx="18140969" cy="3470344"/>
            <a:chOff x="0" y="0"/>
            <a:chExt cx="4777868" cy="914000"/>
          </a:xfrm>
        </p:grpSpPr>
        <p:sp>
          <p:nvSpPr>
            <p:cNvPr id="149" name="Freeform 149"/>
            <p:cNvSpPr/>
            <p:nvPr/>
          </p:nvSpPr>
          <p:spPr>
            <a:xfrm>
              <a:off x="0" y="0"/>
              <a:ext cx="4777868" cy="914000"/>
            </a:xfrm>
            <a:custGeom>
              <a:avLst/>
              <a:gdLst/>
              <a:ahLst/>
              <a:cxnLst/>
              <a:rect l="l" t="t" r="r" b="b"/>
              <a:pathLst>
                <a:path w="4777868" h="914000">
                  <a:moveTo>
                    <a:pt x="42676" y="0"/>
                  </a:moveTo>
                  <a:lnTo>
                    <a:pt x="4735192" y="0"/>
                  </a:lnTo>
                  <a:cubicBezTo>
                    <a:pt x="4746511" y="0"/>
                    <a:pt x="4757365" y="4496"/>
                    <a:pt x="4765369" y="12500"/>
                  </a:cubicBezTo>
                  <a:cubicBezTo>
                    <a:pt x="4773372" y="20503"/>
                    <a:pt x="4777868" y="31358"/>
                    <a:pt x="4777868" y="42676"/>
                  </a:cubicBezTo>
                  <a:lnTo>
                    <a:pt x="4777868" y="871324"/>
                  </a:lnTo>
                  <a:cubicBezTo>
                    <a:pt x="4777868" y="894893"/>
                    <a:pt x="4758761" y="914000"/>
                    <a:pt x="4735192" y="914000"/>
                  </a:cubicBezTo>
                  <a:lnTo>
                    <a:pt x="42676" y="914000"/>
                  </a:lnTo>
                  <a:cubicBezTo>
                    <a:pt x="19107" y="914000"/>
                    <a:pt x="0" y="894893"/>
                    <a:pt x="0" y="871324"/>
                  </a:cubicBezTo>
                  <a:lnTo>
                    <a:pt x="0" y="42676"/>
                  </a:lnTo>
                  <a:cubicBezTo>
                    <a:pt x="0" y="19107"/>
                    <a:pt x="19107" y="0"/>
                    <a:pt x="42676" y="0"/>
                  </a:cubicBezTo>
                  <a:close/>
                </a:path>
              </a:pathLst>
            </a:custGeom>
            <a:solidFill>
              <a:srgbClr val="000000">
                <a:alpha val="0"/>
              </a:srgbClr>
            </a:solidFill>
            <a:ln w="238125" cap="rnd">
              <a:solidFill>
                <a:srgbClr val="00BF63"/>
              </a:solidFill>
              <a:prstDash val="solid"/>
              <a:round/>
            </a:ln>
          </p:spPr>
        </p:sp>
        <p:sp>
          <p:nvSpPr>
            <p:cNvPr id="150" name="TextBox 150"/>
            <p:cNvSpPr txBox="1"/>
            <p:nvPr/>
          </p:nvSpPr>
          <p:spPr>
            <a:xfrm>
              <a:off x="0" y="-57150"/>
              <a:ext cx="4777868" cy="971150"/>
            </a:xfrm>
            <a:prstGeom prst="rect">
              <a:avLst/>
            </a:prstGeom>
          </p:spPr>
          <p:txBody>
            <a:bodyPr lIns="50800" tIns="50800" rIns="50800" bIns="50800" rtlCol="0" anchor="ctr"/>
            <a:lstStyle/>
            <a:p>
              <a:pPr algn="ctr">
                <a:lnSpc>
                  <a:spcPts val="3640"/>
                </a:lnSpc>
              </a:pPr>
              <a:endParaRPr/>
            </a:p>
          </p:txBody>
        </p:sp>
      </p:grpSp>
      <p:sp>
        <p:nvSpPr>
          <p:cNvPr id="151" name="TextBox 151"/>
          <p:cNvSpPr txBox="1"/>
          <p:nvPr/>
        </p:nvSpPr>
        <p:spPr>
          <a:xfrm>
            <a:off x="3694923" y="3591779"/>
            <a:ext cx="3573695" cy="478977"/>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lIns="0" tIns="0" rIns="0" bIns="0" rtlCol="0" anchor="t">
            <a:spAutoFit/>
          </a:bodyPr>
          <a:lstStyle/>
          <a:p>
            <a:pPr algn="ctr">
              <a:lnSpc>
                <a:spcPts val="4059"/>
              </a:lnSpc>
            </a:pPr>
            <a:r>
              <a:rPr lang="en-US" sz="2899" dirty="0">
                <a:solidFill>
                  <a:srgbClr val="000000"/>
                </a:solidFill>
                <a:latin typeface="Arimo Bold"/>
              </a:rPr>
              <a:t>Canopy Flocks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5417734" y="3311347"/>
            <a:ext cx="1641605" cy="2398692"/>
          </a:xfrm>
          <a:custGeom>
            <a:avLst/>
            <a:gdLst/>
            <a:ahLst/>
            <a:cxnLst/>
            <a:rect l="l" t="t" r="r" b="b"/>
            <a:pathLst>
              <a:path w="1641605" h="2398692">
                <a:moveTo>
                  <a:pt x="0" y="0"/>
                </a:moveTo>
                <a:lnTo>
                  <a:pt x="1641605" y="0"/>
                </a:lnTo>
                <a:lnTo>
                  <a:pt x="1641605" y="2398692"/>
                </a:lnTo>
                <a:lnTo>
                  <a:pt x="0" y="2398692"/>
                </a:lnTo>
                <a:lnTo>
                  <a:pt x="0" y="0"/>
                </a:lnTo>
                <a:close/>
              </a:path>
            </a:pathLst>
          </a:custGeom>
          <a:blipFill>
            <a:blip r:embed="rId2"/>
            <a:stretch>
              <a:fillRect/>
            </a:stretch>
          </a:blipFill>
        </p:spPr>
      </p:sp>
      <p:sp>
        <p:nvSpPr>
          <p:cNvPr id="3" name="Freeform 3"/>
          <p:cNvSpPr/>
          <p:nvPr/>
        </p:nvSpPr>
        <p:spPr>
          <a:xfrm>
            <a:off x="6105244" y="4580080"/>
            <a:ext cx="1641605" cy="2398692"/>
          </a:xfrm>
          <a:custGeom>
            <a:avLst/>
            <a:gdLst/>
            <a:ahLst/>
            <a:cxnLst/>
            <a:rect l="l" t="t" r="r" b="b"/>
            <a:pathLst>
              <a:path w="1641605" h="2398692">
                <a:moveTo>
                  <a:pt x="0" y="0"/>
                </a:moveTo>
                <a:lnTo>
                  <a:pt x="1641605" y="0"/>
                </a:lnTo>
                <a:lnTo>
                  <a:pt x="1641605" y="2398692"/>
                </a:lnTo>
                <a:lnTo>
                  <a:pt x="0" y="2398692"/>
                </a:lnTo>
                <a:lnTo>
                  <a:pt x="0" y="0"/>
                </a:lnTo>
                <a:close/>
              </a:path>
            </a:pathLst>
          </a:custGeom>
          <a:blipFill>
            <a:blip r:embed="rId2"/>
            <a:stretch>
              <a:fillRect/>
            </a:stretch>
          </a:blipFill>
        </p:spPr>
      </p:sp>
      <p:sp>
        <p:nvSpPr>
          <p:cNvPr id="4" name="Freeform 4"/>
          <p:cNvSpPr/>
          <p:nvPr/>
        </p:nvSpPr>
        <p:spPr>
          <a:xfrm>
            <a:off x="2140656" y="4096604"/>
            <a:ext cx="3334609" cy="2261282"/>
          </a:xfrm>
          <a:custGeom>
            <a:avLst/>
            <a:gdLst/>
            <a:ahLst/>
            <a:cxnLst/>
            <a:rect l="l" t="t" r="r" b="b"/>
            <a:pathLst>
              <a:path w="3334609" h="2261282">
                <a:moveTo>
                  <a:pt x="0" y="0"/>
                </a:moveTo>
                <a:lnTo>
                  <a:pt x="3334608" y="0"/>
                </a:lnTo>
                <a:lnTo>
                  <a:pt x="3334608" y="2261282"/>
                </a:lnTo>
                <a:lnTo>
                  <a:pt x="0" y="2261282"/>
                </a:lnTo>
                <a:lnTo>
                  <a:pt x="0" y="0"/>
                </a:lnTo>
                <a:close/>
              </a:path>
            </a:pathLst>
          </a:custGeom>
          <a:blipFill>
            <a:blip r:embed="rId3"/>
            <a:stretch>
              <a:fillRect/>
            </a:stretch>
          </a:blipFill>
        </p:spPr>
      </p:sp>
      <p:sp>
        <p:nvSpPr>
          <p:cNvPr id="5" name="Freeform 5"/>
          <p:cNvSpPr/>
          <p:nvPr/>
        </p:nvSpPr>
        <p:spPr>
          <a:xfrm>
            <a:off x="2623017" y="5449210"/>
            <a:ext cx="3234577" cy="2122691"/>
          </a:xfrm>
          <a:custGeom>
            <a:avLst/>
            <a:gdLst/>
            <a:ahLst/>
            <a:cxnLst/>
            <a:rect l="l" t="t" r="r" b="b"/>
            <a:pathLst>
              <a:path w="3234577" h="2122691">
                <a:moveTo>
                  <a:pt x="0" y="0"/>
                </a:moveTo>
                <a:lnTo>
                  <a:pt x="3234577" y="0"/>
                </a:lnTo>
                <a:lnTo>
                  <a:pt x="3234577" y="2122691"/>
                </a:lnTo>
                <a:lnTo>
                  <a:pt x="0" y="2122691"/>
                </a:lnTo>
                <a:lnTo>
                  <a:pt x="0" y="0"/>
                </a:lnTo>
                <a:close/>
              </a:path>
            </a:pathLst>
          </a:custGeom>
          <a:blipFill>
            <a:blip r:embed="rId4"/>
            <a:stretch>
              <a:fillRect/>
            </a:stretch>
          </a:blipFill>
        </p:spPr>
      </p:sp>
      <p:sp>
        <p:nvSpPr>
          <p:cNvPr id="6" name="Freeform 6"/>
          <p:cNvSpPr/>
          <p:nvPr/>
        </p:nvSpPr>
        <p:spPr>
          <a:xfrm>
            <a:off x="4958427" y="3966271"/>
            <a:ext cx="1641605" cy="2398692"/>
          </a:xfrm>
          <a:custGeom>
            <a:avLst/>
            <a:gdLst/>
            <a:ahLst/>
            <a:cxnLst/>
            <a:rect l="l" t="t" r="r" b="b"/>
            <a:pathLst>
              <a:path w="1641605" h="2398692">
                <a:moveTo>
                  <a:pt x="0" y="0"/>
                </a:moveTo>
                <a:lnTo>
                  <a:pt x="1641605" y="0"/>
                </a:lnTo>
                <a:lnTo>
                  <a:pt x="1641605" y="2398692"/>
                </a:lnTo>
                <a:lnTo>
                  <a:pt x="0" y="2398692"/>
                </a:lnTo>
                <a:lnTo>
                  <a:pt x="0" y="0"/>
                </a:lnTo>
                <a:close/>
              </a:path>
            </a:pathLst>
          </a:custGeom>
          <a:blipFill>
            <a:blip r:embed="rId2"/>
            <a:stretch>
              <a:fillRect/>
            </a:stretch>
          </a:blipFill>
        </p:spPr>
      </p:sp>
      <p:sp>
        <p:nvSpPr>
          <p:cNvPr id="7" name="Freeform 7"/>
          <p:cNvSpPr/>
          <p:nvPr/>
        </p:nvSpPr>
        <p:spPr>
          <a:xfrm>
            <a:off x="4112222" y="6189804"/>
            <a:ext cx="3234577" cy="2122691"/>
          </a:xfrm>
          <a:custGeom>
            <a:avLst/>
            <a:gdLst/>
            <a:ahLst/>
            <a:cxnLst/>
            <a:rect l="l" t="t" r="r" b="b"/>
            <a:pathLst>
              <a:path w="3234577" h="2122691">
                <a:moveTo>
                  <a:pt x="0" y="0"/>
                </a:moveTo>
                <a:lnTo>
                  <a:pt x="3234577" y="0"/>
                </a:lnTo>
                <a:lnTo>
                  <a:pt x="3234577" y="2122691"/>
                </a:lnTo>
                <a:lnTo>
                  <a:pt x="0" y="2122691"/>
                </a:lnTo>
                <a:lnTo>
                  <a:pt x="0" y="0"/>
                </a:lnTo>
                <a:close/>
              </a:path>
            </a:pathLst>
          </a:custGeom>
          <a:blipFill>
            <a:blip r:embed="rId4"/>
            <a:stretch>
              <a:fillRect/>
            </a:stretch>
          </a:blipFill>
        </p:spPr>
      </p:sp>
      <p:sp>
        <p:nvSpPr>
          <p:cNvPr id="8" name="Freeform 8"/>
          <p:cNvSpPr/>
          <p:nvPr/>
        </p:nvSpPr>
        <p:spPr>
          <a:xfrm>
            <a:off x="5422228" y="2219884"/>
            <a:ext cx="3963739" cy="6394429"/>
          </a:xfrm>
          <a:custGeom>
            <a:avLst/>
            <a:gdLst/>
            <a:ahLst/>
            <a:cxnLst/>
            <a:rect l="l" t="t" r="r" b="b"/>
            <a:pathLst>
              <a:path w="3963739" h="6394429">
                <a:moveTo>
                  <a:pt x="0" y="0"/>
                </a:moveTo>
                <a:lnTo>
                  <a:pt x="3963739" y="0"/>
                </a:lnTo>
                <a:lnTo>
                  <a:pt x="3963739" y="6394428"/>
                </a:lnTo>
                <a:lnTo>
                  <a:pt x="0" y="6394428"/>
                </a:lnTo>
                <a:lnTo>
                  <a:pt x="0" y="0"/>
                </a:lnTo>
                <a:close/>
              </a:path>
            </a:pathLst>
          </a:custGeom>
          <a:blipFill>
            <a:blip r:embed="rId5"/>
            <a:stretch>
              <a:fillRect/>
            </a:stretch>
          </a:blipFill>
        </p:spPr>
      </p:sp>
      <p:sp>
        <p:nvSpPr>
          <p:cNvPr id="9" name="Freeform 9"/>
          <p:cNvSpPr/>
          <p:nvPr/>
        </p:nvSpPr>
        <p:spPr>
          <a:xfrm rot="-333574">
            <a:off x="3690266" y="7399935"/>
            <a:ext cx="3047182" cy="2599627"/>
          </a:xfrm>
          <a:custGeom>
            <a:avLst/>
            <a:gdLst/>
            <a:ahLst/>
            <a:cxnLst/>
            <a:rect l="l" t="t" r="r" b="b"/>
            <a:pathLst>
              <a:path w="3047182" h="2599627">
                <a:moveTo>
                  <a:pt x="0" y="0"/>
                </a:moveTo>
                <a:lnTo>
                  <a:pt x="3047182" y="0"/>
                </a:lnTo>
                <a:lnTo>
                  <a:pt x="3047182" y="2599627"/>
                </a:lnTo>
                <a:lnTo>
                  <a:pt x="0" y="2599627"/>
                </a:lnTo>
                <a:lnTo>
                  <a:pt x="0" y="0"/>
                </a:lnTo>
                <a:close/>
              </a:path>
            </a:pathLst>
          </a:custGeom>
          <a:blipFill>
            <a:blip r:embed="rId6"/>
            <a:stretch>
              <a:fillRect/>
            </a:stretch>
          </a:blipFill>
        </p:spPr>
      </p:sp>
      <p:sp>
        <p:nvSpPr>
          <p:cNvPr id="10" name="Freeform 10"/>
          <p:cNvSpPr/>
          <p:nvPr/>
        </p:nvSpPr>
        <p:spPr>
          <a:xfrm>
            <a:off x="6127398" y="8048049"/>
            <a:ext cx="3234577" cy="2122691"/>
          </a:xfrm>
          <a:custGeom>
            <a:avLst/>
            <a:gdLst/>
            <a:ahLst/>
            <a:cxnLst/>
            <a:rect l="l" t="t" r="r" b="b"/>
            <a:pathLst>
              <a:path w="3234577" h="2122691">
                <a:moveTo>
                  <a:pt x="0" y="0"/>
                </a:moveTo>
                <a:lnTo>
                  <a:pt x="3234576" y="0"/>
                </a:lnTo>
                <a:lnTo>
                  <a:pt x="3234576" y="2122691"/>
                </a:lnTo>
                <a:lnTo>
                  <a:pt x="0" y="2122691"/>
                </a:lnTo>
                <a:lnTo>
                  <a:pt x="0" y="0"/>
                </a:lnTo>
                <a:close/>
              </a:path>
            </a:pathLst>
          </a:custGeom>
          <a:blipFill>
            <a:blip r:embed="rId4"/>
            <a:stretch>
              <a:fillRect/>
            </a:stretch>
          </a:blipFill>
        </p:spPr>
      </p:sp>
      <p:sp>
        <p:nvSpPr>
          <p:cNvPr id="11" name="Freeform 11"/>
          <p:cNvSpPr/>
          <p:nvPr/>
        </p:nvSpPr>
        <p:spPr>
          <a:xfrm>
            <a:off x="5271449" y="5925410"/>
            <a:ext cx="3647982" cy="2245789"/>
          </a:xfrm>
          <a:custGeom>
            <a:avLst/>
            <a:gdLst/>
            <a:ahLst/>
            <a:cxnLst/>
            <a:rect l="l" t="t" r="r" b="b"/>
            <a:pathLst>
              <a:path w="3647982" h="2245789">
                <a:moveTo>
                  <a:pt x="0" y="0"/>
                </a:moveTo>
                <a:lnTo>
                  <a:pt x="3647982" y="0"/>
                </a:lnTo>
                <a:lnTo>
                  <a:pt x="3647982" y="2245789"/>
                </a:lnTo>
                <a:lnTo>
                  <a:pt x="0" y="2245789"/>
                </a:lnTo>
                <a:lnTo>
                  <a:pt x="0" y="0"/>
                </a:lnTo>
                <a:close/>
              </a:path>
            </a:pathLst>
          </a:custGeom>
          <a:blipFill>
            <a:blip r:embed="rId7"/>
            <a:stretch>
              <a:fillRect/>
            </a:stretch>
          </a:blipFill>
        </p:spPr>
      </p:sp>
      <p:sp>
        <p:nvSpPr>
          <p:cNvPr id="12" name="Freeform 12"/>
          <p:cNvSpPr/>
          <p:nvPr/>
        </p:nvSpPr>
        <p:spPr>
          <a:xfrm>
            <a:off x="8857070" y="1935867"/>
            <a:ext cx="1293424" cy="1067075"/>
          </a:xfrm>
          <a:custGeom>
            <a:avLst/>
            <a:gdLst/>
            <a:ahLst/>
            <a:cxnLst/>
            <a:rect l="l" t="t" r="r" b="b"/>
            <a:pathLst>
              <a:path w="1293424" h="1067075">
                <a:moveTo>
                  <a:pt x="0" y="0"/>
                </a:moveTo>
                <a:lnTo>
                  <a:pt x="1293424" y="0"/>
                </a:lnTo>
                <a:lnTo>
                  <a:pt x="1293424" y="1067075"/>
                </a:lnTo>
                <a:lnTo>
                  <a:pt x="0" y="1067075"/>
                </a:lnTo>
                <a:lnTo>
                  <a:pt x="0" y="0"/>
                </a:lnTo>
                <a:close/>
              </a:path>
            </a:pathLst>
          </a:custGeom>
          <a:blipFill>
            <a:blip r:embed="rId8"/>
            <a:stretch>
              <a:fillRect/>
            </a:stretch>
          </a:blipFill>
        </p:spPr>
      </p:sp>
      <p:sp>
        <p:nvSpPr>
          <p:cNvPr id="13" name="Freeform 13"/>
          <p:cNvSpPr/>
          <p:nvPr/>
        </p:nvSpPr>
        <p:spPr>
          <a:xfrm>
            <a:off x="8867232" y="2022633"/>
            <a:ext cx="1430229" cy="9101734"/>
          </a:xfrm>
          <a:custGeom>
            <a:avLst/>
            <a:gdLst/>
            <a:ahLst/>
            <a:cxnLst/>
            <a:rect l="l" t="t" r="r" b="b"/>
            <a:pathLst>
              <a:path w="1430229" h="9101734">
                <a:moveTo>
                  <a:pt x="0" y="0"/>
                </a:moveTo>
                <a:lnTo>
                  <a:pt x="1430230" y="0"/>
                </a:lnTo>
                <a:lnTo>
                  <a:pt x="1430230" y="9101734"/>
                </a:lnTo>
                <a:lnTo>
                  <a:pt x="0" y="9101734"/>
                </a:lnTo>
                <a:lnTo>
                  <a:pt x="0" y="0"/>
                </a:lnTo>
                <a:close/>
              </a:path>
            </a:pathLst>
          </a:custGeom>
          <a:blipFill>
            <a:blip r:embed="rId9"/>
            <a:stretch>
              <a:fillRect l="-382276"/>
            </a:stretch>
          </a:blipFill>
        </p:spPr>
      </p:sp>
      <p:sp>
        <p:nvSpPr>
          <p:cNvPr id="14" name="Freeform 14"/>
          <p:cNvSpPr/>
          <p:nvPr/>
        </p:nvSpPr>
        <p:spPr>
          <a:xfrm>
            <a:off x="12276453" y="1754692"/>
            <a:ext cx="1584878" cy="5311655"/>
          </a:xfrm>
          <a:custGeom>
            <a:avLst/>
            <a:gdLst/>
            <a:ahLst/>
            <a:cxnLst/>
            <a:rect l="l" t="t" r="r" b="b"/>
            <a:pathLst>
              <a:path w="1584878" h="5311655">
                <a:moveTo>
                  <a:pt x="0" y="0"/>
                </a:moveTo>
                <a:lnTo>
                  <a:pt x="1584879" y="0"/>
                </a:lnTo>
                <a:lnTo>
                  <a:pt x="1584879" y="5311655"/>
                </a:lnTo>
                <a:lnTo>
                  <a:pt x="0" y="5311655"/>
                </a:lnTo>
                <a:lnTo>
                  <a:pt x="0" y="0"/>
                </a:lnTo>
                <a:close/>
              </a:path>
            </a:pathLst>
          </a:custGeom>
          <a:blipFill>
            <a:blip r:embed="rId10"/>
            <a:stretch>
              <a:fillRect b="-6089"/>
            </a:stretch>
          </a:blipFill>
        </p:spPr>
      </p:sp>
      <p:sp>
        <p:nvSpPr>
          <p:cNvPr id="15" name="Freeform 15"/>
          <p:cNvSpPr/>
          <p:nvPr/>
        </p:nvSpPr>
        <p:spPr>
          <a:xfrm>
            <a:off x="10716700" y="2814508"/>
            <a:ext cx="1965834" cy="1486662"/>
          </a:xfrm>
          <a:custGeom>
            <a:avLst/>
            <a:gdLst/>
            <a:ahLst/>
            <a:cxnLst/>
            <a:rect l="l" t="t" r="r" b="b"/>
            <a:pathLst>
              <a:path w="1965834" h="1486662">
                <a:moveTo>
                  <a:pt x="0" y="0"/>
                </a:moveTo>
                <a:lnTo>
                  <a:pt x="1965834" y="0"/>
                </a:lnTo>
                <a:lnTo>
                  <a:pt x="1965834" y="1486662"/>
                </a:lnTo>
                <a:lnTo>
                  <a:pt x="0" y="1486662"/>
                </a:lnTo>
                <a:lnTo>
                  <a:pt x="0" y="0"/>
                </a:lnTo>
                <a:close/>
              </a:path>
            </a:pathLst>
          </a:custGeom>
          <a:blipFill>
            <a:blip r:embed="rId11"/>
            <a:stretch>
              <a:fillRect/>
            </a:stretch>
          </a:blipFill>
        </p:spPr>
      </p:sp>
      <p:sp>
        <p:nvSpPr>
          <p:cNvPr id="16" name="Freeform 16"/>
          <p:cNvSpPr/>
          <p:nvPr/>
        </p:nvSpPr>
        <p:spPr>
          <a:xfrm rot="-909595">
            <a:off x="10960473" y="9038241"/>
            <a:ext cx="2030216" cy="1586106"/>
          </a:xfrm>
          <a:custGeom>
            <a:avLst/>
            <a:gdLst/>
            <a:ahLst/>
            <a:cxnLst/>
            <a:rect l="l" t="t" r="r" b="b"/>
            <a:pathLst>
              <a:path w="2030216" h="1586106">
                <a:moveTo>
                  <a:pt x="0" y="0"/>
                </a:moveTo>
                <a:lnTo>
                  <a:pt x="2030217" y="0"/>
                </a:lnTo>
                <a:lnTo>
                  <a:pt x="2030217" y="1586106"/>
                </a:lnTo>
                <a:lnTo>
                  <a:pt x="0" y="1586106"/>
                </a:lnTo>
                <a:lnTo>
                  <a:pt x="0" y="0"/>
                </a:lnTo>
                <a:close/>
              </a:path>
            </a:pathLst>
          </a:custGeom>
          <a:blipFill>
            <a:blip r:embed="rId12"/>
            <a:stretch>
              <a:fillRect/>
            </a:stretch>
          </a:blipFill>
        </p:spPr>
      </p:sp>
      <p:sp>
        <p:nvSpPr>
          <p:cNvPr id="17" name="Freeform 17"/>
          <p:cNvSpPr/>
          <p:nvPr/>
        </p:nvSpPr>
        <p:spPr>
          <a:xfrm>
            <a:off x="9590090" y="2022633"/>
            <a:ext cx="1440638" cy="9167974"/>
          </a:xfrm>
          <a:custGeom>
            <a:avLst/>
            <a:gdLst/>
            <a:ahLst/>
            <a:cxnLst/>
            <a:rect l="l" t="t" r="r" b="b"/>
            <a:pathLst>
              <a:path w="1440638" h="9167974">
                <a:moveTo>
                  <a:pt x="0" y="0"/>
                </a:moveTo>
                <a:lnTo>
                  <a:pt x="1440638" y="0"/>
                </a:lnTo>
                <a:lnTo>
                  <a:pt x="1440638" y="9167974"/>
                </a:lnTo>
                <a:lnTo>
                  <a:pt x="0" y="9167974"/>
                </a:lnTo>
                <a:lnTo>
                  <a:pt x="0" y="0"/>
                </a:lnTo>
                <a:close/>
              </a:path>
            </a:pathLst>
          </a:custGeom>
          <a:blipFill>
            <a:blip r:embed="rId9"/>
            <a:stretch>
              <a:fillRect l="-382276"/>
            </a:stretch>
          </a:blipFill>
        </p:spPr>
      </p:sp>
      <p:sp>
        <p:nvSpPr>
          <p:cNvPr id="18" name="Freeform 18"/>
          <p:cNvSpPr/>
          <p:nvPr/>
        </p:nvSpPr>
        <p:spPr>
          <a:xfrm>
            <a:off x="13085797" y="1766850"/>
            <a:ext cx="1212719" cy="1000493"/>
          </a:xfrm>
          <a:custGeom>
            <a:avLst/>
            <a:gdLst/>
            <a:ahLst/>
            <a:cxnLst/>
            <a:rect l="l" t="t" r="r" b="b"/>
            <a:pathLst>
              <a:path w="1212719" h="1000493">
                <a:moveTo>
                  <a:pt x="0" y="0"/>
                </a:moveTo>
                <a:lnTo>
                  <a:pt x="1212719" y="0"/>
                </a:lnTo>
                <a:lnTo>
                  <a:pt x="1212719" y="1000493"/>
                </a:lnTo>
                <a:lnTo>
                  <a:pt x="0" y="1000493"/>
                </a:lnTo>
                <a:lnTo>
                  <a:pt x="0" y="0"/>
                </a:lnTo>
                <a:close/>
              </a:path>
            </a:pathLst>
          </a:custGeom>
          <a:blipFill>
            <a:blip r:embed="rId13"/>
            <a:stretch>
              <a:fillRect/>
            </a:stretch>
          </a:blipFill>
        </p:spPr>
      </p:sp>
      <p:sp>
        <p:nvSpPr>
          <p:cNvPr id="19" name="Freeform 19"/>
          <p:cNvSpPr/>
          <p:nvPr/>
        </p:nvSpPr>
        <p:spPr>
          <a:xfrm>
            <a:off x="13267901" y="2286147"/>
            <a:ext cx="1205896" cy="994864"/>
          </a:xfrm>
          <a:custGeom>
            <a:avLst/>
            <a:gdLst/>
            <a:ahLst/>
            <a:cxnLst/>
            <a:rect l="l" t="t" r="r" b="b"/>
            <a:pathLst>
              <a:path w="1205896" h="994864">
                <a:moveTo>
                  <a:pt x="0" y="0"/>
                </a:moveTo>
                <a:lnTo>
                  <a:pt x="1205896" y="0"/>
                </a:lnTo>
                <a:lnTo>
                  <a:pt x="1205896" y="994864"/>
                </a:lnTo>
                <a:lnTo>
                  <a:pt x="0" y="994864"/>
                </a:lnTo>
                <a:lnTo>
                  <a:pt x="0" y="0"/>
                </a:lnTo>
                <a:close/>
              </a:path>
            </a:pathLst>
          </a:custGeom>
          <a:blipFill>
            <a:blip r:embed="rId8"/>
            <a:stretch>
              <a:fillRect/>
            </a:stretch>
          </a:blipFill>
        </p:spPr>
      </p:sp>
      <p:sp>
        <p:nvSpPr>
          <p:cNvPr id="20" name="Freeform 20"/>
          <p:cNvSpPr/>
          <p:nvPr/>
        </p:nvSpPr>
        <p:spPr>
          <a:xfrm>
            <a:off x="12347239" y="3311347"/>
            <a:ext cx="1395053" cy="2177644"/>
          </a:xfrm>
          <a:custGeom>
            <a:avLst/>
            <a:gdLst/>
            <a:ahLst/>
            <a:cxnLst/>
            <a:rect l="l" t="t" r="r" b="b"/>
            <a:pathLst>
              <a:path w="1395053" h="2177644">
                <a:moveTo>
                  <a:pt x="0" y="0"/>
                </a:moveTo>
                <a:lnTo>
                  <a:pt x="1395053" y="0"/>
                </a:lnTo>
                <a:lnTo>
                  <a:pt x="1395053" y="2177644"/>
                </a:lnTo>
                <a:lnTo>
                  <a:pt x="0" y="2177644"/>
                </a:lnTo>
                <a:lnTo>
                  <a:pt x="0" y="0"/>
                </a:lnTo>
                <a:close/>
              </a:path>
            </a:pathLst>
          </a:custGeom>
          <a:blipFill>
            <a:blip r:embed="rId14"/>
            <a:stretch>
              <a:fillRect/>
            </a:stretch>
          </a:blipFill>
        </p:spPr>
      </p:sp>
      <p:sp>
        <p:nvSpPr>
          <p:cNvPr id="21" name="Freeform 21"/>
          <p:cNvSpPr/>
          <p:nvPr/>
        </p:nvSpPr>
        <p:spPr>
          <a:xfrm>
            <a:off x="13461699" y="4534792"/>
            <a:ext cx="1395053" cy="2177644"/>
          </a:xfrm>
          <a:custGeom>
            <a:avLst/>
            <a:gdLst/>
            <a:ahLst/>
            <a:cxnLst/>
            <a:rect l="l" t="t" r="r" b="b"/>
            <a:pathLst>
              <a:path w="1395053" h="2177644">
                <a:moveTo>
                  <a:pt x="0" y="0"/>
                </a:moveTo>
                <a:lnTo>
                  <a:pt x="1395053" y="0"/>
                </a:lnTo>
                <a:lnTo>
                  <a:pt x="1395053" y="2177645"/>
                </a:lnTo>
                <a:lnTo>
                  <a:pt x="0" y="2177645"/>
                </a:lnTo>
                <a:lnTo>
                  <a:pt x="0" y="0"/>
                </a:lnTo>
                <a:close/>
              </a:path>
            </a:pathLst>
          </a:custGeom>
          <a:blipFill>
            <a:blip r:embed="rId14"/>
            <a:stretch>
              <a:fillRect/>
            </a:stretch>
          </a:blipFill>
        </p:spPr>
      </p:sp>
      <p:sp>
        <p:nvSpPr>
          <p:cNvPr id="22" name="Freeform 22"/>
          <p:cNvSpPr/>
          <p:nvPr/>
        </p:nvSpPr>
        <p:spPr>
          <a:xfrm>
            <a:off x="15009152" y="6018121"/>
            <a:ext cx="2009176" cy="1224341"/>
          </a:xfrm>
          <a:custGeom>
            <a:avLst/>
            <a:gdLst/>
            <a:ahLst/>
            <a:cxnLst/>
            <a:rect l="l" t="t" r="r" b="b"/>
            <a:pathLst>
              <a:path w="2009176" h="1224341">
                <a:moveTo>
                  <a:pt x="0" y="0"/>
                </a:moveTo>
                <a:lnTo>
                  <a:pt x="2009176" y="0"/>
                </a:lnTo>
                <a:lnTo>
                  <a:pt x="2009176" y="1224342"/>
                </a:lnTo>
                <a:lnTo>
                  <a:pt x="0" y="1224342"/>
                </a:lnTo>
                <a:lnTo>
                  <a:pt x="0" y="0"/>
                </a:lnTo>
                <a:close/>
              </a:path>
            </a:pathLst>
          </a:custGeom>
          <a:blipFill>
            <a:blip r:embed="rId15"/>
            <a:stretch>
              <a:fillRect/>
            </a:stretch>
          </a:blipFill>
        </p:spPr>
      </p:sp>
      <p:sp>
        <p:nvSpPr>
          <p:cNvPr id="23" name="Freeform 23"/>
          <p:cNvSpPr/>
          <p:nvPr/>
        </p:nvSpPr>
        <p:spPr>
          <a:xfrm>
            <a:off x="14397252" y="6389949"/>
            <a:ext cx="2772811" cy="2157594"/>
          </a:xfrm>
          <a:custGeom>
            <a:avLst/>
            <a:gdLst/>
            <a:ahLst/>
            <a:cxnLst/>
            <a:rect l="l" t="t" r="r" b="b"/>
            <a:pathLst>
              <a:path w="2772811" h="2157594">
                <a:moveTo>
                  <a:pt x="0" y="0"/>
                </a:moveTo>
                <a:lnTo>
                  <a:pt x="2772811" y="0"/>
                </a:lnTo>
                <a:lnTo>
                  <a:pt x="2772811" y="2157594"/>
                </a:lnTo>
                <a:lnTo>
                  <a:pt x="0" y="2157594"/>
                </a:lnTo>
                <a:lnTo>
                  <a:pt x="0" y="0"/>
                </a:lnTo>
                <a:close/>
              </a:path>
            </a:pathLst>
          </a:custGeom>
          <a:blipFill>
            <a:blip r:embed="rId16"/>
            <a:stretch>
              <a:fillRect/>
            </a:stretch>
          </a:blipFill>
        </p:spPr>
      </p:sp>
      <p:sp>
        <p:nvSpPr>
          <p:cNvPr id="24" name="Freeform 24"/>
          <p:cNvSpPr/>
          <p:nvPr/>
        </p:nvSpPr>
        <p:spPr>
          <a:xfrm>
            <a:off x="15795131" y="7227616"/>
            <a:ext cx="2224828" cy="1209750"/>
          </a:xfrm>
          <a:custGeom>
            <a:avLst/>
            <a:gdLst/>
            <a:ahLst/>
            <a:cxnLst/>
            <a:rect l="l" t="t" r="r" b="b"/>
            <a:pathLst>
              <a:path w="2224828" h="1209750">
                <a:moveTo>
                  <a:pt x="0" y="0"/>
                </a:moveTo>
                <a:lnTo>
                  <a:pt x="2224828" y="0"/>
                </a:lnTo>
                <a:lnTo>
                  <a:pt x="2224828" y="1209750"/>
                </a:lnTo>
                <a:lnTo>
                  <a:pt x="0" y="1209750"/>
                </a:lnTo>
                <a:lnTo>
                  <a:pt x="0" y="0"/>
                </a:lnTo>
                <a:close/>
              </a:path>
            </a:pathLst>
          </a:custGeom>
          <a:blipFill>
            <a:blip r:embed="rId17"/>
            <a:stretch>
              <a:fillRect/>
            </a:stretch>
          </a:blipFill>
        </p:spPr>
      </p:sp>
      <p:sp>
        <p:nvSpPr>
          <p:cNvPr id="25" name="Freeform 25"/>
          <p:cNvSpPr/>
          <p:nvPr/>
        </p:nvSpPr>
        <p:spPr>
          <a:xfrm>
            <a:off x="576217" y="7763623"/>
            <a:ext cx="3791748" cy="2334295"/>
          </a:xfrm>
          <a:custGeom>
            <a:avLst/>
            <a:gdLst/>
            <a:ahLst/>
            <a:cxnLst/>
            <a:rect l="l" t="t" r="r" b="b"/>
            <a:pathLst>
              <a:path w="3791748" h="2334295">
                <a:moveTo>
                  <a:pt x="0" y="0"/>
                </a:moveTo>
                <a:lnTo>
                  <a:pt x="3791748" y="0"/>
                </a:lnTo>
                <a:lnTo>
                  <a:pt x="3791748" y="2334294"/>
                </a:lnTo>
                <a:lnTo>
                  <a:pt x="0" y="2334294"/>
                </a:lnTo>
                <a:lnTo>
                  <a:pt x="0" y="0"/>
                </a:lnTo>
                <a:close/>
              </a:path>
            </a:pathLst>
          </a:custGeom>
          <a:blipFill>
            <a:blip r:embed="rId7"/>
            <a:stretch>
              <a:fillRect/>
            </a:stretch>
          </a:blipFill>
        </p:spPr>
      </p:sp>
      <p:sp>
        <p:nvSpPr>
          <p:cNvPr id="26" name="Freeform 26"/>
          <p:cNvSpPr/>
          <p:nvPr/>
        </p:nvSpPr>
        <p:spPr>
          <a:xfrm>
            <a:off x="-87451" y="8478613"/>
            <a:ext cx="3334609" cy="2261282"/>
          </a:xfrm>
          <a:custGeom>
            <a:avLst/>
            <a:gdLst/>
            <a:ahLst/>
            <a:cxnLst/>
            <a:rect l="l" t="t" r="r" b="b"/>
            <a:pathLst>
              <a:path w="3334609" h="2261282">
                <a:moveTo>
                  <a:pt x="0" y="0"/>
                </a:moveTo>
                <a:lnTo>
                  <a:pt x="3334609" y="0"/>
                </a:lnTo>
                <a:lnTo>
                  <a:pt x="3334609" y="2261282"/>
                </a:lnTo>
                <a:lnTo>
                  <a:pt x="0" y="2261282"/>
                </a:lnTo>
                <a:lnTo>
                  <a:pt x="0" y="0"/>
                </a:lnTo>
                <a:close/>
              </a:path>
            </a:pathLst>
          </a:custGeom>
          <a:blipFill>
            <a:blip r:embed="rId3"/>
            <a:stretch>
              <a:fillRect/>
            </a:stretch>
          </a:blipFill>
        </p:spPr>
      </p:sp>
      <p:sp>
        <p:nvSpPr>
          <p:cNvPr id="27" name="Freeform 27"/>
          <p:cNvSpPr/>
          <p:nvPr/>
        </p:nvSpPr>
        <p:spPr>
          <a:xfrm>
            <a:off x="7212441" y="1630545"/>
            <a:ext cx="1487915" cy="9468836"/>
          </a:xfrm>
          <a:custGeom>
            <a:avLst/>
            <a:gdLst/>
            <a:ahLst/>
            <a:cxnLst/>
            <a:rect l="l" t="t" r="r" b="b"/>
            <a:pathLst>
              <a:path w="1487915" h="9468836">
                <a:moveTo>
                  <a:pt x="0" y="0"/>
                </a:moveTo>
                <a:lnTo>
                  <a:pt x="1487915" y="0"/>
                </a:lnTo>
                <a:lnTo>
                  <a:pt x="1487915" y="9468836"/>
                </a:lnTo>
                <a:lnTo>
                  <a:pt x="0" y="9468836"/>
                </a:lnTo>
                <a:lnTo>
                  <a:pt x="0" y="0"/>
                </a:lnTo>
                <a:close/>
              </a:path>
            </a:pathLst>
          </a:custGeom>
          <a:blipFill>
            <a:blip r:embed="rId9"/>
            <a:stretch>
              <a:fillRect l="-382276"/>
            </a:stretch>
          </a:blipFill>
        </p:spPr>
      </p:sp>
      <p:sp>
        <p:nvSpPr>
          <p:cNvPr id="28" name="Freeform 28"/>
          <p:cNvSpPr/>
          <p:nvPr/>
        </p:nvSpPr>
        <p:spPr>
          <a:xfrm>
            <a:off x="7956399" y="1655531"/>
            <a:ext cx="1487915" cy="9468836"/>
          </a:xfrm>
          <a:custGeom>
            <a:avLst/>
            <a:gdLst/>
            <a:ahLst/>
            <a:cxnLst/>
            <a:rect l="l" t="t" r="r" b="b"/>
            <a:pathLst>
              <a:path w="1487915" h="9468836">
                <a:moveTo>
                  <a:pt x="0" y="0"/>
                </a:moveTo>
                <a:lnTo>
                  <a:pt x="1487915" y="0"/>
                </a:lnTo>
                <a:lnTo>
                  <a:pt x="1487915" y="9468836"/>
                </a:lnTo>
                <a:lnTo>
                  <a:pt x="0" y="9468836"/>
                </a:lnTo>
                <a:lnTo>
                  <a:pt x="0" y="0"/>
                </a:lnTo>
                <a:close/>
              </a:path>
            </a:pathLst>
          </a:custGeom>
          <a:blipFill>
            <a:blip r:embed="rId9"/>
            <a:stretch>
              <a:fillRect l="-382276"/>
            </a:stretch>
          </a:blipFill>
        </p:spPr>
      </p:sp>
      <p:sp>
        <p:nvSpPr>
          <p:cNvPr id="29" name="Freeform 29"/>
          <p:cNvSpPr/>
          <p:nvPr/>
        </p:nvSpPr>
        <p:spPr>
          <a:xfrm>
            <a:off x="-105269" y="5571046"/>
            <a:ext cx="4044087" cy="2477003"/>
          </a:xfrm>
          <a:custGeom>
            <a:avLst/>
            <a:gdLst/>
            <a:ahLst/>
            <a:cxnLst/>
            <a:rect l="l" t="t" r="r" b="b"/>
            <a:pathLst>
              <a:path w="4044087" h="2477003">
                <a:moveTo>
                  <a:pt x="0" y="0"/>
                </a:moveTo>
                <a:lnTo>
                  <a:pt x="4044086" y="0"/>
                </a:lnTo>
                <a:lnTo>
                  <a:pt x="4044086" y="2477003"/>
                </a:lnTo>
                <a:lnTo>
                  <a:pt x="0" y="2477003"/>
                </a:lnTo>
                <a:lnTo>
                  <a:pt x="0" y="0"/>
                </a:lnTo>
                <a:close/>
              </a:path>
            </a:pathLst>
          </a:custGeom>
          <a:blipFill>
            <a:blip r:embed="rId18"/>
            <a:stretch>
              <a:fillRect/>
            </a:stretch>
          </a:blipFill>
        </p:spPr>
      </p:sp>
      <p:sp>
        <p:nvSpPr>
          <p:cNvPr id="30" name="Freeform 30"/>
          <p:cNvSpPr/>
          <p:nvPr/>
        </p:nvSpPr>
        <p:spPr>
          <a:xfrm>
            <a:off x="1864437" y="5925410"/>
            <a:ext cx="4044087" cy="2477003"/>
          </a:xfrm>
          <a:custGeom>
            <a:avLst/>
            <a:gdLst/>
            <a:ahLst/>
            <a:cxnLst/>
            <a:rect l="l" t="t" r="r" b="b"/>
            <a:pathLst>
              <a:path w="4044087" h="2477003">
                <a:moveTo>
                  <a:pt x="0" y="0"/>
                </a:moveTo>
                <a:lnTo>
                  <a:pt x="4044087" y="0"/>
                </a:lnTo>
                <a:lnTo>
                  <a:pt x="4044087" y="2477003"/>
                </a:lnTo>
                <a:lnTo>
                  <a:pt x="0" y="2477003"/>
                </a:lnTo>
                <a:lnTo>
                  <a:pt x="0" y="0"/>
                </a:lnTo>
                <a:close/>
              </a:path>
            </a:pathLst>
          </a:custGeom>
          <a:blipFill>
            <a:blip r:embed="rId18"/>
            <a:stretch>
              <a:fillRect/>
            </a:stretch>
          </a:blipFill>
        </p:spPr>
      </p:sp>
      <p:sp>
        <p:nvSpPr>
          <p:cNvPr id="31" name="Freeform 31"/>
          <p:cNvSpPr/>
          <p:nvPr/>
        </p:nvSpPr>
        <p:spPr>
          <a:xfrm>
            <a:off x="4632646" y="8235237"/>
            <a:ext cx="4044087" cy="2477003"/>
          </a:xfrm>
          <a:custGeom>
            <a:avLst/>
            <a:gdLst/>
            <a:ahLst/>
            <a:cxnLst/>
            <a:rect l="l" t="t" r="r" b="b"/>
            <a:pathLst>
              <a:path w="4044087" h="2477003">
                <a:moveTo>
                  <a:pt x="0" y="0"/>
                </a:moveTo>
                <a:lnTo>
                  <a:pt x="4044086" y="0"/>
                </a:lnTo>
                <a:lnTo>
                  <a:pt x="4044086" y="2477003"/>
                </a:lnTo>
                <a:lnTo>
                  <a:pt x="0" y="2477003"/>
                </a:lnTo>
                <a:lnTo>
                  <a:pt x="0" y="0"/>
                </a:lnTo>
                <a:close/>
              </a:path>
            </a:pathLst>
          </a:custGeom>
          <a:blipFill>
            <a:blip r:embed="rId18"/>
            <a:stretch>
              <a:fillRect/>
            </a:stretch>
          </a:blipFill>
        </p:spPr>
      </p:sp>
      <p:sp>
        <p:nvSpPr>
          <p:cNvPr id="32" name="Freeform 32"/>
          <p:cNvSpPr/>
          <p:nvPr/>
        </p:nvSpPr>
        <p:spPr>
          <a:xfrm>
            <a:off x="1695510" y="7269838"/>
            <a:ext cx="3329723" cy="2257969"/>
          </a:xfrm>
          <a:custGeom>
            <a:avLst/>
            <a:gdLst/>
            <a:ahLst/>
            <a:cxnLst/>
            <a:rect l="l" t="t" r="r" b="b"/>
            <a:pathLst>
              <a:path w="3329723" h="2257969">
                <a:moveTo>
                  <a:pt x="0" y="0"/>
                </a:moveTo>
                <a:lnTo>
                  <a:pt x="3329723" y="0"/>
                </a:lnTo>
                <a:lnTo>
                  <a:pt x="3329723" y="2257969"/>
                </a:lnTo>
                <a:lnTo>
                  <a:pt x="0" y="2257969"/>
                </a:lnTo>
                <a:lnTo>
                  <a:pt x="0" y="0"/>
                </a:lnTo>
                <a:close/>
              </a:path>
            </a:pathLst>
          </a:custGeom>
          <a:blipFill>
            <a:blip r:embed="rId3"/>
            <a:stretch>
              <a:fillRect/>
            </a:stretch>
          </a:blipFill>
        </p:spPr>
      </p:sp>
      <p:sp>
        <p:nvSpPr>
          <p:cNvPr id="33" name="Freeform 33"/>
          <p:cNvSpPr/>
          <p:nvPr/>
        </p:nvSpPr>
        <p:spPr>
          <a:xfrm>
            <a:off x="3965242" y="9057951"/>
            <a:ext cx="3281961" cy="2225580"/>
          </a:xfrm>
          <a:custGeom>
            <a:avLst/>
            <a:gdLst/>
            <a:ahLst/>
            <a:cxnLst/>
            <a:rect l="l" t="t" r="r" b="b"/>
            <a:pathLst>
              <a:path w="3281961" h="2225580">
                <a:moveTo>
                  <a:pt x="0" y="0"/>
                </a:moveTo>
                <a:lnTo>
                  <a:pt x="3281960" y="0"/>
                </a:lnTo>
                <a:lnTo>
                  <a:pt x="3281960" y="2225579"/>
                </a:lnTo>
                <a:lnTo>
                  <a:pt x="0" y="2225579"/>
                </a:lnTo>
                <a:lnTo>
                  <a:pt x="0" y="0"/>
                </a:lnTo>
                <a:close/>
              </a:path>
            </a:pathLst>
          </a:custGeom>
          <a:blipFill>
            <a:blip r:embed="rId3"/>
            <a:stretch>
              <a:fillRect/>
            </a:stretch>
          </a:blipFill>
        </p:spPr>
      </p:sp>
      <p:sp>
        <p:nvSpPr>
          <p:cNvPr id="34" name="Freeform 34"/>
          <p:cNvSpPr/>
          <p:nvPr/>
        </p:nvSpPr>
        <p:spPr>
          <a:xfrm>
            <a:off x="8824028" y="3280435"/>
            <a:ext cx="1145154" cy="2207526"/>
          </a:xfrm>
          <a:custGeom>
            <a:avLst/>
            <a:gdLst/>
            <a:ahLst/>
            <a:cxnLst/>
            <a:rect l="l" t="t" r="r" b="b"/>
            <a:pathLst>
              <a:path w="1145154" h="2207526">
                <a:moveTo>
                  <a:pt x="0" y="0"/>
                </a:moveTo>
                <a:lnTo>
                  <a:pt x="1145154" y="0"/>
                </a:lnTo>
                <a:lnTo>
                  <a:pt x="1145154" y="2207525"/>
                </a:lnTo>
                <a:lnTo>
                  <a:pt x="0" y="2207525"/>
                </a:lnTo>
                <a:lnTo>
                  <a:pt x="0" y="0"/>
                </a:lnTo>
                <a:close/>
              </a:path>
            </a:pathLst>
          </a:custGeom>
          <a:blipFill>
            <a:blip r:embed="rId19"/>
            <a:stretch>
              <a:fillRect/>
            </a:stretch>
          </a:blipFill>
        </p:spPr>
      </p:sp>
      <p:sp>
        <p:nvSpPr>
          <p:cNvPr id="35" name="Freeform 35"/>
          <p:cNvSpPr/>
          <p:nvPr/>
        </p:nvSpPr>
        <p:spPr>
          <a:xfrm>
            <a:off x="17015733" y="2665499"/>
            <a:ext cx="1358361" cy="1001791"/>
          </a:xfrm>
          <a:custGeom>
            <a:avLst/>
            <a:gdLst/>
            <a:ahLst/>
            <a:cxnLst/>
            <a:rect l="l" t="t" r="r" b="b"/>
            <a:pathLst>
              <a:path w="1358361" h="1001791">
                <a:moveTo>
                  <a:pt x="0" y="0"/>
                </a:moveTo>
                <a:lnTo>
                  <a:pt x="1358361" y="0"/>
                </a:lnTo>
                <a:lnTo>
                  <a:pt x="1358361" y="1001791"/>
                </a:lnTo>
                <a:lnTo>
                  <a:pt x="0" y="1001791"/>
                </a:lnTo>
                <a:lnTo>
                  <a:pt x="0" y="0"/>
                </a:lnTo>
                <a:close/>
              </a:path>
            </a:pathLst>
          </a:custGeom>
          <a:blipFill>
            <a:blip r:embed="rId20"/>
            <a:stretch>
              <a:fillRect/>
            </a:stretch>
          </a:blipFill>
        </p:spPr>
      </p:sp>
      <p:sp>
        <p:nvSpPr>
          <p:cNvPr id="36" name="Freeform 36"/>
          <p:cNvSpPr/>
          <p:nvPr/>
        </p:nvSpPr>
        <p:spPr>
          <a:xfrm>
            <a:off x="16607959" y="2928064"/>
            <a:ext cx="1343912" cy="1108728"/>
          </a:xfrm>
          <a:custGeom>
            <a:avLst/>
            <a:gdLst/>
            <a:ahLst/>
            <a:cxnLst/>
            <a:rect l="l" t="t" r="r" b="b"/>
            <a:pathLst>
              <a:path w="1343912" h="1108728">
                <a:moveTo>
                  <a:pt x="0" y="0"/>
                </a:moveTo>
                <a:lnTo>
                  <a:pt x="1343913" y="0"/>
                </a:lnTo>
                <a:lnTo>
                  <a:pt x="1343913" y="1108728"/>
                </a:lnTo>
                <a:lnTo>
                  <a:pt x="0" y="1108728"/>
                </a:lnTo>
                <a:lnTo>
                  <a:pt x="0" y="0"/>
                </a:lnTo>
                <a:close/>
              </a:path>
            </a:pathLst>
          </a:custGeom>
          <a:blipFill>
            <a:blip r:embed="rId21"/>
            <a:stretch>
              <a:fillRect/>
            </a:stretch>
          </a:blipFill>
        </p:spPr>
      </p:sp>
      <p:sp>
        <p:nvSpPr>
          <p:cNvPr id="37" name="Freeform 37"/>
          <p:cNvSpPr/>
          <p:nvPr/>
        </p:nvSpPr>
        <p:spPr>
          <a:xfrm rot="-2091126">
            <a:off x="16787159" y="3676390"/>
            <a:ext cx="1689243" cy="2689343"/>
          </a:xfrm>
          <a:custGeom>
            <a:avLst/>
            <a:gdLst/>
            <a:ahLst/>
            <a:cxnLst/>
            <a:rect l="l" t="t" r="r" b="b"/>
            <a:pathLst>
              <a:path w="1689243" h="2689343">
                <a:moveTo>
                  <a:pt x="0" y="0"/>
                </a:moveTo>
                <a:lnTo>
                  <a:pt x="1689243" y="0"/>
                </a:lnTo>
                <a:lnTo>
                  <a:pt x="1689243" y="2689343"/>
                </a:lnTo>
                <a:lnTo>
                  <a:pt x="0" y="2689343"/>
                </a:lnTo>
                <a:lnTo>
                  <a:pt x="0" y="0"/>
                </a:lnTo>
                <a:close/>
              </a:path>
            </a:pathLst>
          </a:custGeom>
          <a:blipFill>
            <a:blip r:embed="rId22"/>
            <a:stretch>
              <a:fillRect/>
            </a:stretch>
          </a:blipFill>
        </p:spPr>
      </p:sp>
      <p:sp>
        <p:nvSpPr>
          <p:cNvPr id="38" name="Freeform 38"/>
          <p:cNvSpPr/>
          <p:nvPr/>
        </p:nvSpPr>
        <p:spPr>
          <a:xfrm>
            <a:off x="16643757" y="5309598"/>
            <a:ext cx="2250989" cy="1463143"/>
          </a:xfrm>
          <a:custGeom>
            <a:avLst/>
            <a:gdLst/>
            <a:ahLst/>
            <a:cxnLst/>
            <a:rect l="l" t="t" r="r" b="b"/>
            <a:pathLst>
              <a:path w="2250989" h="1463143">
                <a:moveTo>
                  <a:pt x="0" y="0"/>
                </a:moveTo>
                <a:lnTo>
                  <a:pt x="2250989" y="0"/>
                </a:lnTo>
                <a:lnTo>
                  <a:pt x="2250989" y="1463143"/>
                </a:lnTo>
                <a:lnTo>
                  <a:pt x="0" y="1463143"/>
                </a:lnTo>
                <a:lnTo>
                  <a:pt x="0" y="0"/>
                </a:lnTo>
                <a:close/>
              </a:path>
            </a:pathLst>
          </a:custGeom>
          <a:blipFill>
            <a:blip r:embed="rId23"/>
            <a:stretch>
              <a:fillRect/>
            </a:stretch>
          </a:blipFill>
        </p:spPr>
      </p:sp>
      <p:sp>
        <p:nvSpPr>
          <p:cNvPr id="39" name="Freeform 39"/>
          <p:cNvSpPr/>
          <p:nvPr/>
        </p:nvSpPr>
        <p:spPr>
          <a:xfrm>
            <a:off x="15944758" y="5758753"/>
            <a:ext cx="2250989" cy="1463143"/>
          </a:xfrm>
          <a:custGeom>
            <a:avLst/>
            <a:gdLst/>
            <a:ahLst/>
            <a:cxnLst/>
            <a:rect l="l" t="t" r="r" b="b"/>
            <a:pathLst>
              <a:path w="2250989" h="1463143">
                <a:moveTo>
                  <a:pt x="0" y="0"/>
                </a:moveTo>
                <a:lnTo>
                  <a:pt x="2250989" y="0"/>
                </a:lnTo>
                <a:lnTo>
                  <a:pt x="2250989" y="1463143"/>
                </a:lnTo>
                <a:lnTo>
                  <a:pt x="0" y="1463143"/>
                </a:lnTo>
                <a:lnTo>
                  <a:pt x="0" y="0"/>
                </a:lnTo>
                <a:close/>
              </a:path>
            </a:pathLst>
          </a:custGeom>
          <a:blipFill>
            <a:blip r:embed="rId23"/>
            <a:stretch>
              <a:fillRect/>
            </a:stretch>
          </a:blipFill>
        </p:spPr>
      </p:sp>
      <p:sp>
        <p:nvSpPr>
          <p:cNvPr id="40" name="Freeform 40"/>
          <p:cNvSpPr/>
          <p:nvPr/>
        </p:nvSpPr>
        <p:spPr>
          <a:xfrm>
            <a:off x="16198108" y="6584153"/>
            <a:ext cx="2224828" cy="1209750"/>
          </a:xfrm>
          <a:custGeom>
            <a:avLst/>
            <a:gdLst/>
            <a:ahLst/>
            <a:cxnLst/>
            <a:rect l="l" t="t" r="r" b="b"/>
            <a:pathLst>
              <a:path w="2224828" h="1209750">
                <a:moveTo>
                  <a:pt x="0" y="0"/>
                </a:moveTo>
                <a:lnTo>
                  <a:pt x="2224828" y="0"/>
                </a:lnTo>
                <a:lnTo>
                  <a:pt x="2224828" y="1209751"/>
                </a:lnTo>
                <a:lnTo>
                  <a:pt x="0" y="1209751"/>
                </a:lnTo>
                <a:lnTo>
                  <a:pt x="0" y="0"/>
                </a:lnTo>
                <a:close/>
              </a:path>
            </a:pathLst>
          </a:custGeom>
          <a:blipFill>
            <a:blip r:embed="rId17"/>
            <a:stretch>
              <a:fillRect/>
            </a:stretch>
          </a:blipFill>
        </p:spPr>
      </p:sp>
      <p:sp>
        <p:nvSpPr>
          <p:cNvPr id="41" name="Freeform 41"/>
          <p:cNvSpPr/>
          <p:nvPr/>
        </p:nvSpPr>
        <p:spPr>
          <a:xfrm>
            <a:off x="13516779" y="5474111"/>
            <a:ext cx="2224828" cy="1209750"/>
          </a:xfrm>
          <a:custGeom>
            <a:avLst/>
            <a:gdLst/>
            <a:ahLst/>
            <a:cxnLst/>
            <a:rect l="l" t="t" r="r" b="b"/>
            <a:pathLst>
              <a:path w="2224828" h="1209750">
                <a:moveTo>
                  <a:pt x="0" y="0"/>
                </a:moveTo>
                <a:lnTo>
                  <a:pt x="2224829" y="0"/>
                </a:lnTo>
                <a:lnTo>
                  <a:pt x="2224829" y="1209751"/>
                </a:lnTo>
                <a:lnTo>
                  <a:pt x="0" y="1209751"/>
                </a:lnTo>
                <a:lnTo>
                  <a:pt x="0" y="0"/>
                </a:lnTo>
                <a:close/>
              </a:path>
            </a:pathLst>
          </a:custGeom>
          <a:blipFill>
            <a:blip r:embed="rId17"/>
            <a:stretch>
              <a:fillRect/>
            </a:stretch>
          </a:blipFill>
        </p:spPr>
      </p:sp>
      <p:sp>
        <p:nvSpPr>
          <p:cNvPr id="42" name="Freeform 42"/>
          <p:cNvSpPr/>
          <p:nvPr/>
        </p:nvSpPr>
        <p:spPr>
          <a:xfrm rot="-198435">
            <a:off x="11846305" y="5512841"/>
            <a:ext cx="2266042" cy="2081926"/>
          </a:xfrm>
          <a:custGeom>
            <a:avLst/>
            <a:gdLst/>
            <a:ahLst/>
            <a:cxnLst/>
            <a:rect l="l" t="t" r="r" b="b"/>
            <a:pathLst>
              <a:path w="2266042" h="2081926">
                <a:moveTo>
                  <a:pt x="0" y="0"/>
                </a:moveTo>
                <a:lnTo>
                  <a:pt x="2266042" y="0"/>
                </a:lnTo>
                <a:lnTo>
                  <a:pt x="2266042" y="2081926"/>
                </a:lnTo>
                <a:lnTo>
                  <a:pt x="0" y="2081926"/>
                </a:lnTo>
                <a:lnTo>
                  <a:pt x="0" y="0"/>
                </a:lnTo>
                <a:close/>
              </a:path>
            </a:pathLst>
          </a:custGeom>
          <a:blipFill>
            <a:blip r:embed="rId24"/>
            <a:stretch>
              <a:fillRect/>
            </a:stretch>
          </a:blipFill>
        </p:spPr>
      </p:sp>
      <p:sp>
        <p:nvSpPr>
          <p:cNvPr id="43" name="Freeform 43"/>
          <p:cNvSpPr/>
          <p:nvPr/>
        </p:nvSpPr>
        <p:spPr>
          <a:xfrm rot="633263">
            <a:off x="11154779" y="5888808"/>
            <a:ext cx="1641605" cy="2398692"/>
          </a:xfrm>
          <a:custGeom>
            <a:avLst/>
            <a:gdLst/>
            <a:ahLst/>
            <a:cxnLst/>
            <a:rect l="l" t="t" r="r" b="b"/>
            <a:pathLst>
              <a:path w="1641605" h="2398692">
                <a:moveTo>
                  <a:pt x="0" y="0"/>
                </a:moveTo>
                <a:lnTo>
                  <a:pt x="1641605" y="0"/>
                </a:lnTo>
                <a:lnTo>
                  <a:pt x="1641605" y="2398692"/>
                </a:lnTo>
                <a:lnTo>
                  <a:pt x="0" y="2398692"/>
                </a:lnTo>
                <a:lnTo>
                  <a:pt x="0" y="0"/>
                </a:lnTo>
                <a:close/>
              </a:path>
            </a:pathLst>
          </a:custGeom>
          <a:blipFill>
            <a:blip r:embed="rId2"/>
            <a:stretch>
              <a:fillRect/>
            </a:stretch>
          </a:blipFill>
        </p:spPr>
      </p:sp>
      <p:sp>
        <p:nvSpPr>
          <p:cNvPr id="44" name="Freeform 44"/>
          <p:cNvSpPr/>
          <p:nvPr/>
        </p:nvSpPr>
        <p:spPr>
          <a:xfrm>
            <a:off x="12140604" y="6224042"/>
            <a:ext cx="2224828" cy="1209750"/>
          </a:xfrm>
          <a:custGeom>
            <a:avLst/>
            <a:gdLst/>
            <a:ahLst/>
            <a:cxnLst/>
            <a:rect l="l" t="t" r="r" b="b"/>
            <a:pathLst>
              <a:path w="2224828" h="1209750">
                <a:moveTo>
                  <a:pt x="0" y="0"/>
                </a:moveTo>
                <a:lnTo>
                  <a:pt x="2224828" y="0"/>
                </a:lnTo>
                <a:lnTo>
                  <a:pt x="2224828" y="1209751"/>
                </a:lnTo>
                <a:lnTo>
                  <a:pt x="0" y="1209751"/>
                </a:lnTo>
                <a:lnTo>
                  <a:pt x="0" y="0"/>
                </a:lnTo>
                <a:close/>
              </a:path>
            </a:pathLst>
          </a:custGeom>
          <a:blipFill>
            <a:blip r:embed="rId17"/>
            <a:stretch>
              <a:fillRect/>
            </a:stretch>
          </a:blipFill>
        </p:spPr>
      </p:sp>
      <p:sp>
        <p:nvSpPr>
          <p:cNvPr id="45" name="Freeform 45"/>
          <p:cNvSpPr/>
          <p:nvPr/>
        </p:nvSpPr>
        <p:spPr>
          <a:xfrm>
            <a:off x="11611912" y="6921987"/>
            <a:ext cx="2009176" cy="1224341"/>
          </a:xfrm>
          <a:custGeom>
            <a:avLst/>
            <a:gdLst/>
            <a:ahLst/>
            <a:cxnLst/>
            <a:rect l="l" t="t" r="r" b="b"/>
            <a:pathLst>
              <a:path w="2009176" h="1224341">
                <a:moveTo>
                  <a:pt x="0" y="0"/>
                </a:moveTo>
                <a:lnTo>
                  <a:pt x="2009176" y="0"/>
                </a:lnTo>
                <a:lnTo>
                  <a:pt x="2009176" y="1224341"/>
                </a:lnTo>
                <a:lnTo>
                  <a:pt x="0" y="1224341"/>
                </a:lnTo>
                <a:lnTo>
                  <a:pt x="0" y="0"/>
                </a:lnTo>
                <a:close/>
              </a:path>
            </a:pathLst>
          </a:custGeom>
          <a:blipFill>
            <a:blip r:embed="rId15"/>
            <a:stretch>
              <a:fillRect/>
            </a:stretch>
          </a:blipFill>
        </p:spPr>
      </p:sp>
      <p:sp>
        <p:nvSpPr>
          <p:cNvPr id="46" name="Freeform 46"/>
          <p:cNvSpPr/>
          <p:nvPr/>
        </p:nvSpPr>
        <p:spPr>
          <a:xfrm>
            <a:off x="12216626" y="7609359"/>
            <a:ext cx="2009176" cy="1224341"/>
          </a:xfrm>
          <a:custGeom>
            <a:avLst/>
            <a:gdLst/>
            <a:ahLst/>
            <a:cxnLst/>
            <a:rect l="l" t="t" r="r" b="b"/>
            <a:pathLst>
              <a:path w="2009176" h="1224341">
                <a:moveTo>
                  <a:pt x="0" y="0"/>
                </a:moveTo>
                <a:lnTo>
                  <a:pt x="2009176" y="0"/>
                </a:lnTo>
                <a:lnTo>
                  <a:pt x="2009176" y="1224342"/>
                </a:lnTo>
                <a:lnTo>
                  <a:pt x="0" y="1224342"/>
                </a:lnTo>
                <a:lnTo>
                  <a:pt x="0" y="0"/>
                </a:lnTo>
                <a:close/>
              </a:path>
            </a:pathLst>
          </a:custGeom>
          <a:blipFill>
            <a:blip r:embed="rId15"/>
            <a:stretch>
              <a:fillRect/>
            </a:stretch>
          </a:blipFill>
        </p:spPr>
      </p:sp>
      <p:sp>
        <p:nvSpPr>
          <p:cNvPr id="47" name="Freeform 47"/>
          <p:cNvSpPr/>
          <p:nvPr/>
        </p:nvSpPr>
        <p:spPr>
          <a:xfrm>
            <a:off x="12717372" y="7088154"/>
            <a:ext cx="2009176" cy="1224341"/>
          </a:xfrm>
          <a:custGeom>
            <a:avLst/>
            <a:gdLst/>
            <a:ahLst/>
            <a:cxnLst/>
            <a:rect l="l" t="t" r="r" b="b"/>
            <a:pathLst>
              <a:path w="2009176" h="1224341">
                <a:moveTo>
                  <a:pt x="0" y="0"/>
                </a:moveTo>
                <a:lnTo>
                  <a:pt x="2009175" y="0"/>
                </a:lnTo>
                <a:lnTo>
                  <a:pt x="2009175" y="1224341"/>
                </a:lnTo>
                <a:lnTo>
                  <a:pt x="0" y="1224341"/>
                </a:lnTo>
                <a:lnTo>
                  <a:pt x="0" y="0"/>
                </a:lnTo>
                <a:close/>
              </a:path>
            </a:pathLst>
          </a:custGeom>
          <a:blipFill>
            <a:blip r:embed="rId15"/>
            <a:stretch>
              <a:fillRect/>
            </a:stretch>
          </a:blipFill>
        </p:spPr>
      </p:sp>
      <p:sp>
        <p:nvSpPr>
          <p:cNvPr id="48" name="Freeform 48"/>
          <p:cNvSpPr/>
          <p:nvPr/>
        </p:nvSpPr>
        <p:spPr>
          <a:xfrm rot="1147978">
            <a:off x="13297451" y="6970445"/>
            <a:ext cx="2712932" cy="2111000"/>
          </a:xfrm>
          <a:custGeom>
            <a:avLst/>
            <a:gdLst/>
            <a:ahLst/>
            <a:cxnLst/>
            <a:rect l="l" t="t" r="r" b="b"/>
            <a:pathLst>
              <a:path w="2712932" h="2111000">
                <a:moveTo>
                  <a:pt x="0" y="0"/>
                </a:moveTo>
                <a:lnTo>
                  <a:pt x="2712931" y="0"/>
                </a:lnTo>
                <a:lnTo>
                  <a:pt x="2712931" y="2111000"/>
                </a:lnTo>
                <a:lnTo>
                  <a:pt x="0" y="2111000"/>
                </a:lnTo>
                <a:lnTo>
                  <a:pt x="0" y="0"/>
                </a:lnTo>
                <a:close/>
              </a:path>
            </a:pathLst>
          </a:custGeom>
          <a:blipFill>
            <a:blip r:embed="rId16"/>
            <a:stretch>
              <a:fillRect/>
            </a:stretch>
          </a:blipFill>
        </p:spPr>
      </p:sp>
      <p:sp>
        <p:nvSpPr>
          <p:cNvPr id="49" name="Freeform 49"/>
          <p:cNvSpPr/>
          <p:nvPr/>
        </p:nvSpPr>
        <p:spPr>
          <a:xfrm>
            <a:off x="11217975" y="7752234"/>
            <a:ext cx="2119898" cy="1656171"/>
          </a:xfrm>
          <a:custGeom>
            <a:avLst/>
            <a:gdLst/>
            <a:ahLst/>
            <a:cxnLst/>
            <a:rect l="l" t="t" r="r" b="b"/>
            <a:pathLst>
              <a:path w="2119898" h="1656171">
                <a:moveTo>
                  <a:pt x="0" y="0"/>
                </a:moveTo>
                <a:lnTo>
                  <a:pt x="2119899" y="0"/>
                </a:lnTo>
                <a:lnTo>
                  <a:pt x="2119899" y="1656171"/>
                </a:lnTo>
                <a:lnTo>
                  <a:pt x="0" y="1656171"/>
                </a:lnTo>
                <a:lnTo>
                  <a:pt x="0" y="0"/>
                </a:lnTo>
                <a:close/>
              </a:path>
            </a:pathLst>
          </a:custGeom>
          <a:blipFill>
            <a:blip r:embed="rId12"/>
            <a:stretch>
              <a:fillRect/>
            </a:stretch>
          </a:blipFill>
        </p:spPr>
      </p:sp>
      <p:sp>
        <p:nvSpPr>
          <p:cNvPr id="50" name="Freeform 50"/>
          <p:cNvSpPr/>
          <p:nvPr/>
        </p:nvSpPr>
        <p:spPr>
          <a:xfrm>
            <a:off x="16840319" y="8437366"/>
            <a:ext cx="2655101" cy="1393928"/>
          </a:xfrm>
          <a:custGeom>
            <a:avLst/>
            <a:gdLst/>
            <a:ahLst/>
            <a:cxnLst/>
            <a:rect l="l" t="t" r="r" b="b"/>
            <a:pathLst>
              <a:path w="2655101" h="1393928">
                <a:moveTo>
                  <a:pt x="0" y="0"/>
                </a:moveTo>
                <a:lnTo>
                  <a:pt x="2655101" y="0"/>
                </a:lnTo>
                <a:lnTo>
                  <a:pt x="2655101" y="1393928"/>
                </a:lnTo>
                <a:lnTo>
                  <a:pt x="0" y="1393928"/>
                </a:lnTo>
                <a:lnTo>
                  <a:pt x="0" y="0"/>
                </a:lnTo>
                <a:close/>
              </a:path>
            </a:pathLst>
          </a:custGeom>
          <a:blipFill>
            <a:blip r:embed="rId25"/>
            <a:stretch>
              <a:fillRect/>
            </a:stretch>
          </a:blipFill>
        </p:spPr>
      </p:sp>
      <p:sp>
        <p:nvSpPr>
          <p:cNvPr id="51" name="Freeform 51"/>
          <p:cNvSpPr/>
          <p:nvPr/>
        </p:nvSpPr>
        <p:spPr>
          <a:xfrm>
            <a:off x="15264027" y="8627256"/>
            <a:ext cx="2334310" cy="1765322"/>
          </a:xfrm>
          <a:custGeom>
            <a:avLst/>
            <a:gdLst/>
            <a:ahLst/>
            <a:cxnLst/>
            <a:rect l="l" t="t" r="r" b="b"/>
            <a:pathLst>
              <a:path w="2334310" h="1765322">
                <a:moveTo>
                  <a:pt x="0" y="0"/>
                </a:moveTo>
                <a:lnTo>
                  <a:pt x="2334310" y="0"/>
                </a:lnTo>
                <a:lnTo>
                  <a:pt x="2334310" y="1765321"/>
                </a:lnTo>
                <a:lnTo>
                  <a:pt x="0" y="1765321"/>
                </a:lnTo>
                <a:lnTo>
                  <a:pt x="0" y="0"/>
                </a:lnTo>
                <a:close/>
              </a:path>
            </a:pathLst>
          </a:custGeom>
          <a:blipFill>
            <a:blip r:embed="rId26"/>
            <a:stretch>
              <a:fillRect/>
            </a:stretch>
          </a:blipFill>
        </p:spPr>
      </p:sp>
      <p:sp>
        <p:nvSpPr>
          <p:cNvPr id="52" name="Freeform 52"/>
          <p:cNvSpPr/>
          <p:nvPr/>
        </p:nvSpPr>
        <p:spPr>
          <a:xfrm rot="714577">
            <a:off x="16519551" y="9451502"/>
            <a:ext cx="2655101" cy="1393928"/>
          </a:xfrm>
          <a:custGeom>
            <a:avLst/>
            <a:gdLst/>
            <a:ahLst/>
            <a:cxnLst/>
            <a:rect l="l" t="t" r="r" b="b"/>
            <a:pathLst>
              <a:path w="2655101" h="1393928">
                <a:moveTo>
                  <a:pt x="0" y="0"/>
                </a:moveTo>
                <a:lnTo>
                  <a:pt x="2655101" y="0"/>
                </a:lnTo>
                <a:lnTo>
                  <a:pt x="2655101" y="1393928"/>
                </a:lnTo>
                <a:lnTo>
                  <a:pt x="0" y="1393928"/>
                </a:lnTo>
                <a:lnTo>
                  <a:pt x="0" y="0"/>
                </a:lnTo>
                <a:close/>
              </a:path>
            </a:pathLst>
          </a:custGeom>
          <a:blipFill>
            <a:blip r:embed="rId25"/>
            <a:stretch>
              <a:fillRect/>
            </a:stretch>
          </a:blipFill>
        </p:spPr>
      </p:sp>
      <p:sp>
        <p:nvSpPr>
          <p:cNvPr id="53" name="Freeform 53"/>
          <p:cNvSpPr/>
          <p:nvPr/>
        </p:nvSpPr>
        <p:spPr>
          <a:xfrm rot="-382811">
            <a:off x="14685055" y="9195156"/>
            <a:ext cx="2339035" cy="1768895"/>
          </a:xfrm>
          <a:custGeom>
            <a:avLst/>
            <a:gdLst/>
            <a:ahLst/>
            <a:cxnLst/>
            <a:rect l="l" t="t" r="r" b="b"/>
            <a:pathLst>
              <a:path w="2339035" h="1768895">
                <a:moveTo>
                  <a:pt x="0" y="0"/>
                </a:moveTo>
                <a:lnTo>
                  <a:pt x="2339035" y="0"/>
                </a:lnTo>
                <a:lnTo>
                  <a:pt x="2339035" y="1768896"/>
                </a:lnTo>
                <a:lnTo>
                  <a:pt x="0" y="1768896"/>
                </a:lnTo>
                <a:lnTo>
                  <a:pt x="0" y="0"/>
                </a:lnTo>
                <a:close/>
              </a:path>
            </a:pathLst>
          </a:custGeom>
          <a:blipFill>
            <a:blip r:embed="rId26"/>
            <a:stretch>
              <a:fillRect/>
            </a:stretch>
          </a:blipFill>
        </p:spPr>
      </p:sp>
      <p:sp>
        <p:nvSpPr>
          <p:cNvPr id="54" name="Freeform 54"/>
          <p:cNvSpPr/>
          <p:nvPr/>
        </p:nvSpPr>
        <p:spPr>
          <a:xfrm rot="439364">
            <a:off x="12712548" y="8673874"/>
            <a:ext cx="2524493" cy="1325359"/>
          </a:xfrm>
          <a:custGeom>
            <a:avLst/>
            <a:gdLst/>
            <a:ahLst/>
            <a:cxnLst/>
            <a:rect l="l" t="t" r="r" b="b"/>
            <a:pathLst>
              <a:path w="2524493" h="1325359">
                <a:moveTo>
                  <a:pt x="0" y="0"/>
                </a:moveTo>
                <a:lnTo>
                  <a:pt x="2524492" y="0"/>
                </a:lnTo>
                <a:lnTo>
                  <a:pt x="2524492" y="1325359"/>
                </a:lnTo>
                <a:lnTo>
                  <a:pt x="0" y="1325359"/>
                </a:lnTo>
                <a:lnTo>
                  <a:pt x="0" y="0"/>
                </a:lnTo>
                <a:close/>
              </a:path>
            </a:pathLst>
          </a:custGeom>
          <a:blipFill>
            <a:blip r:embed="rId25"/>
            <a:stretch>
              <a:fillRect/>
            </a:stretch>
          </a:blipFill>
        </p:spPr>
      </p:sp>
      <p:sp>
        <p:nvSpPr>
          <p:cNvPr id="55" name="Freeform 55"/>
          <p:cNvSpPr/>
          <p:nvPr/>
        </p:nvSpPr>
        <p:spPr>
          <a:xfrm rot="439364">
            <a:off x="13143081" y="9360655"/>
            <a:ext cx="2524493" cy="1325359"/>
          </a:xfrm>
          <a:custGeom>
            <a:avLst/>
            <a:gdLst/>
            <a:ahLst/>
            <a:cxnLst/>
            <a:rect l="l" t="t" r="r" b="b"/>
            <a:pathLst>
              <a:path w="2524493" h="1325359">
                <a:moveTo>
                  <a:pt x="0" y="0"/>
                </a:moveTo>
                <a:lnTo>
                  <a:pt x="2524492" y="0"/>
                </a:lnTo>
                <a:lnTo>
                  <a:pt x="2524492" y="1325358"/>
                </a:lnTo>
                <a:lnTo>
                  <a:pt x="0" y="1325358"/>
                </a:lnTo>
                <a:lnTo>
                  <a:pt x="0" y="0"/>
                </a:lnTo>
                <a:close/>
              </a:path>
            </a:pathLst>
          </a:custGeom>
          <a:blipFill>
            <a:blip r:embed="rId25"/>
            <a:stretch>
              <a:fillRect/>
            </a:stretch>
          </a:blipFill>
        </p:spPr>
      </p:sp>
      <p:sp>
        <p:nvSpPr>
          <p:cNvPr id="56" name="Freeform 56"/>
          <p:cNvSpPr/>
          <p:nvPr/>
        </p:nvSpPr>
        <p:spPr>
          <a:xfrm rot="348103">
            <a:off x="13524470" y="8346724"/>
            <a:ext cx="1959828" cy="1341257"/>
          </a:xfrm>
          <a:custGeom>
            <a:avLst/>
            <a:gdLst/>
            <a:ahLst/>
            <a:cxnLst/>
            <a:rect l="l" t="t" r="r" b="b"/>
            <a:pathLst>
              <a:path w="1959828" h="1341257">
                <a:moveTo>
                  <a:pt x="0" y="0"/>
                </a:moveTo>
                <a:lnTo>
                  <a:pt x="1959828" y="0"/>
                </a:lnTo>
                <a:lnTo>
                  <a:pt x="1959828" y="1341257"/>
                </a:lnTo>
                <a:lnTo>
                  <a:pt x="0" y="1341257"/>
                </a:lnTo>
                <a:lnTo>
                  <a:pt x="0" y="0"/>
                </a:lnTo>
                <a:close/>
              </a:path>
            </a:pathLst>
          </a:custGeom>
          <a:blipFill>
            <a:blip r:embed="rId27"/>
            <a:stretch>
              <a:fillRect/>
            </a:stretch>
          </a:blipFill>
        </p:spPr>
      </p:sp>
      <p:sp>
        <p:nvSpPr>
          <p:cNvPr id="57" name="Freeform 57"/>
          <p:cNvSpPr/>
          <p:nvPr/>
        </p:nvSpPr>
        <p:spPr>
          <a:xfrm>
            <a:off x="7813524" y="8501587"/>
            <a:ext cx="3270321" cy="1870215"/>
          </a:xfrm>
          <a:custGeom>
            <a:avLst/>
            <a:gdLst/>
            <a:ahLst/>
            <a:cxnLst/>
            <a:rect l="l" t="t" r="r" b="b"/>
            <a:pathLst>
              <a:path w="3270321" h="1870215">
                <a:moveTo>
                  <a:pt x="0" y="0"/>
                </a:moveTo>
                <a:lnTo>
                  <a:pt x="3270321" y="0"/>
                </a:lnTo>
                <a:lnTo>
                  <a:pt x="3270321" y="1870215"/>
                </a:lnTo>
                <a:lnTo>
                  <a:pt x="0" y="1870215"/>
                </a:lnTo>
                <a:lnTo>
                  <a:pt x="0" y="0"/>
                </a:lnTo>
                <a:close/>
              </a:path>
            </a:pathLst>
          </a:custGeom>
          <a:blipFill>
            <a:blip r:embed="rId28"/>
            <a:stretch>
              <a:fillRect/>
            </a:stretch>
          </a:blipFill>
        </p:spPr>
      </p:sp>
      <p:sp>
        <p:nvSpPr>
          <p:cNvPr id="58" name="Freeform 58"/>
          <p:cNvSpPr/>
          <p:nvPr/>
        </p:nvSpPr>
        <p:spPr>
          <a:xfrm>
            <a:off x="7956399" y="6978772"/>
            <a:ext cx="1665750" cy="2115238"/>
          </a:xfrm>
          <a:custGeom>
            <a:avLst/>
            <a:gdLst/>
            <a:ahLst/>
            <a:cxnLst/>
            <a:rect l="l" t="t" r="r" b="b"/>
            <a:pathLst>
              <a:path w="1665750" h="2115238">
                <a:moveTo>
                  <a:pt x="0" y="0"/>
                </a:moveTo>
                <a:lnTo>
                  <a:pt x="1665749" y="0"/>
                </a:lnTo>
                <a:lnTo>
                  <a:pt x="1665749" y="2115238"/>
                </a:lnTo>
                <a:lnTo>
                  <a:pt x="0" y="2115238"/>
                </a:lnTo>
                <a:lnTo>
                  <a:pt x="0" y="0"/>
                </a:lnTo>
                <a:close/>
              </a:path>
            </a:pathLst>
          </a:custGeom>
          <a:blipFill>
            <a:blip r:embed="rId29"/>
            <a:stretch>
              <a:fillRect/>
            </a:stretch>
          </a:blipFill>
        </p:spPr>
      </p:sp>
      <p:sp>
        <p:nvSpPr>
          <p:cNvPr id="59" name="Freeform 59"/>
          <p:cNvSpPr/>
          <p:nvPr/>
        </p:nvSpPr>
        <p:spPr>
          <a:xfrm>
            <a:off x="9536538" y="7861296"/>
            <a:ext cx="1201890" cy="1772373"/>
          </a:xfrm>
          <a:custGeom>
            <a:avLst/>
            <a:gdLst/>
            <a:ahLst/>
            <a:cxnLst/>
            <a:rect l="l" t="t" r="r" b="b"/>
            <a:pathLst>
              <a:path w="1201890" h="1772373">
                <a:moveTo>
                  <a:pt x="0" y="0"/>
                </a:moveTo>
                <a:lnTo>
                  <a:pt x="1201890" y="0"/>
                </a:lnTo>
                <a:lnTo>
                  <a:pt x="1201890" y="1772373"/>
                </a:lnTo>
                <a:lnTo>
                  <a:pt x="0" y="1772373"/>
                </a:lnTo>
                <a:lnTo>
                  <a:pt x="0" y="0"/>
                </a:lnTo>
                <a:close/>
              </a:path>
            </a:pathLst>
          </a:custGeom>
          <a:blipFill>
            <a:blip r:embed="rId30"/>
            <a:stretch>
              <a:fillRect/>
            </a:stretch>
          </a:blipFill>
        </p:spPr>
      </p:sp>
      <p:sp>
        <p:nvSpPr>
          <p:cNvPr id="60" name="Freeform 60"/>
          <p:cNvSpPr/>
          <p:nvPr/>
        </p:nvSpPr>
        <p:spPr>
          <a:xfrm>
            <a:off x="10016085" y="6364963"/>
            <a:ext cx="1201890" cy="1772373"/>
          </a:xfrm>
          <a:custGeom>
            <a:avLst/>
            <a:gdLst/>
            <a:ahLst/>
            <a:cxnLst/>
            <a:rect l="l" t="t" r="r" b="b"/>
            <a:pathLst>
              <a:path w="1201890" h="1772373">
                <a:moveTo>
                  <a:pt x="0" y="0"/>
                </a:moveTo>
                <a:lnTo>
                  <a:pt x="1201890" y="0"/>
                </a:lnTo>
                <a:lnTo>
                  <a:pt x="1201890" y="1772373"/>
                </a:lnTo>
                <a:lnTo>
                  <a:pt x="0" y="1772373"/>
                </a:lnTo>
                <a:lnTo>
                  <a:pt x="0" y="0"/>
                </a:lnTo>
                <a:close/>
              </a:path>
            </a:pathLst>
          </a:custGeom>
          <a:blipFill>
            <a:blip r:embed="rId30"/>
            <a:stretch>
              <a:fillRect/>
            </a:stretch>
          </a:blipFill>
        </p:spPr>
      </p:sp>
      <p:sp>
        <p:nvSpPr>
          <p:cNvPr id="61" name="Freeform 61"/>
          <p:cNvSpPr/>
          <p:nvPr/>
        </p:nvSpPr>
        <p:spPr>
          <a:xfrm>
            <a:off x="9978707" y="4520976"/>
            <a:ext cx="1345044" cy="2162885"/>
          </a:xfrm>
          <a:custGeom>
            <a:avLst/>
            <a:gdLst/>
            <a:ahLst/>
            <a:cxnLst/>
            <a:rect l="l" t="t" r="r" b="b"/>
            <a:pathLst>
              <a:path w="1345044" h="2162885">
                <a:moveTo>
                  <a:pt x="0" y="0"/>
                </a:moveTo>
                <a:lnTo>
                  <a:pt x="1345044" y="0"/>
                </a:lnTo>
                <a:lnTo>
                  <a:pt x="1345044" y="2162886"/>
                </a:lnTo>
                <a:lnTo>
                  <a:pt x="0" y="2162886"/>
                </a:lnTo>
                <a:lnTo>
                  <a:pt x="0" y="0"/>
                </a:lnTo>
                <a:close/>
              </a:path>
            </a:pathLst>
          </a:custGeom>
          <a:blipFill>
            <a:blip r:embed="rId31"/>
            <a:stretch>
              <a:fillRect/>
            </a:stretch>
          </a:blipFill>
        </p:spPr>
      </p:sp>
      <p:sp>
        <p:nvSpPr>
          <p:cNvPr id="62" name="Freeform 62"/>
          <p:cNvSpPr/>
          <p:nvPr/>
        </p:nvSpPr>
        <p:spPr>
          <a:xfrm>
            <a:off x="8147730" y="5309598"/>
            <a:ext cx="1383398" cy="2224559"/>
          </a:xfrm>
          <a:custGeom>
            <a:avLst/>
            <a:gdLst/>
            <a:ahLst/>
            <a:cxnLst/>
            <a:rect l="l" t="t" r="r" b="b"/>
            <a:pathLst>
              <a:path w="1383398" h="2224559">
                <a:moveTo>
                  <a:pt x="0" y="0"/>
                </a:moveTo>
                <a:lnTo>
                  <a:pt x="1383398" y="0"/>
                </a:lnTo>
                <a:lnTo>
                  <a:pt x="1383398" y="2224559"/>
                </a:lnTo>
                <a:lnTo>
                  <a:pt x="0" y="2224559"/>
                </a:lnTo>
                <a:lnTo>
                  <a:pt x="0" y="0"/>
                </a:lnTo>
                <a:close/>
              </a:path>
            </a:pathLst>
          </a:custGeom>
          <a:blipFill>
            <a:blip r:embed="rId31"/>
            <a:stretch>
              <a:fillRect/>
            </a:stretch>
          </a:blipFill>
        </p:spPr>
      </p:sp>
      <p:sp>
        <p:nvSpPr>
          <p:cNvPr id="63" name="Freeform 63"/>
          <p:cNvSpPr/>
          <p:nvPr/>
        </p:nvSpPr>
        <p:spPr>
          <a:xfrm>
            <a:off x="8948006" y="6573500"/>
            <a:ext cx="1665750" cy="2115238"/>
          </a:xfrm>
          <a:custGeom>
            <a:avLst/>
            <a:gdLst/>
            <a:ahLst/>
            <a:cxnLst/>
            <a:rect l="l" t="t" r="r" b="b"/>
            <a:pathLst>
              <a:path w="1665750" h="2115238">
                <a:moveTo>
                  <a:pt x="0" y="0"/>
                </a:moveTo>
                <a:lnTo>
                  <a:pt x="1665750" y="0"/>
                </a:lnTo>
                <a:lnTo>
                  <a:pt x="1665750" y="2115238"/>
                </a:lnTo>
                <a:lnTo>
                  <a:pt x="0" y="2115238"/>
                </a:lnTo>
                <a:lnTo>
                  <a:pt x="0" y="0"/>
                </a:lnTo>
                <a:close/>
              </a:path>
            </a:pathLst>
          </a:custGeom>
          <a:blipFill>
            <a:blip r:embed="rId29"/>
            <a:stretch>
              <a:fillRect/>
            </a:stretch>
          </a:blipFill>
        </p:spPr>
      </p:sp>
      <p:sp>
        <p:nvSpPr>
          <p:cNvPr id="64" name="Freeform 64"/>
          <p:cNvSpPr/>
          <p:nvPr/>
        </p:nvSpPr>
        <p:spPr>
          <a:xfrm>
            <a:off x="15009152" y="1926658"/>
            <a:ext cx="3963739" cy="6394429"/>
          </a:xfrm>
          <a:custGeom>
            <a:avLst/>
            <a:gdLst/>
            <a:ahLst/>
            <a:cxnLst/>
            <a:rect l="l" t="t" r="r" b="b"/>
            <a:pathLst>
              <a:path w="3963739" h="6394429">
                <a:moveTo>
                  <a:pt x="0" y="0"/>
                </a:moveTo>
                <a:lnTo>
                  <a:pt x="3963739" y="0"/>
                </a:lnTo>
                <a:lnTo>
                  <a:pt x="3963739" y="6394429"/>
                </a:lnTo>
                <a:lnTo>
                  <a:pt x="0" y="6394429"/>
                </a:lnTo>
                <a:lnTo>
                  <a:pt x="0" y="0"/>
                </a:lnTo>
                <a:close/>
              </a:path>
            </a:pathLst>
          </a:custGeom>
          <a:blipFill>
            <a:blip r:embed="rId5"/>
            <a:stretch>
              <a:fillRect/>
            </a:stretch>
          </a:blipFill>
        </p:spPr>
      </p:sp>
      <p:sp>
        <p:nvSpPr>
          <p:cNvPr id="65" name="Freeform 65"/>
          <p:cNvSpPr/>
          <p:nvPr/>
        </p:nvSpPr>
        <p:spPr>
          <a:xfrm rot="-198435">
            <a:off x="13340776" y="2996264"/>
            <a:ext cx="2266042" cy="2081926"/>
          </a:xfrm>
          <a:custGeom>
            <a:avLst/>
            <a:gdLst/>
            <a:ahLst/>
            <a:cxnLst/>
            <a:rect l="l" t="t" r="r" b="b"/>
            <a:pathLst>
              <a:path w="2266042" h="2081926">
                <a:moveTo>
                  <a:pt x="0" y="0"/>
                </a:moveTo>
                <a:lnTo>
                  <a:pt x="2266042" y="0"/>
                </a:lnTo>
                <a:lnTo>
                  <a:pt x="2266042" y="2081927"/>
                </a:lnTo>
                <a:lnTo>
                  <a:pt x="0" y="2081927"/>
                </a:lnTo>
                <a:lnTo>
                  <a:pt x="0" y="0"/>
                </a:lnTo>
                <a:close/>
              </a:path>
            </a:pathLst>
          </a:custGeom>
          <a:blipFill>
            <a:blip r:embed="rId24"/>
            <a:stretch>
              <a:fillRect/>
            </a:stretch>
          </a:blipFill>
        </p:spPr>
      </p:sp>
      <p:sp>
        <p:nvSpPr>
          <p:cNvPr id="66" name="Freeform 66"/>
          <p:cNvSpPr/>
          <p:nvPr/>
        </p:nvSpPr>
        <p:spPr>
          <a:xfrm rot="286657">
            <a:off x="14097671" y="1064784"/>
            <a:ext cx="1293424" cy="1067075"/>
          </a:xfrm>
          <a:custGeom>
            <a:avLst/>
            <a:gdLst/>
            <a:ahLst/>
            <a:cxnLst/>
            <a:rect l="l" t="t" r="r" b="b"/>
            <a:pathLst>
              <a:path w="1293424" h="1067075">
                <a:moveTo>
                  <a:pt x="0" y="0"/>
                </a:moveTo>
                <a:lnTo>
                  <a:pt x="1293424" y="0"/>
                </a:lnTo>
                <a:lnTo>
                  <a:pt x="1293424" y="1067075"/>
                </a:lnTo>
                <a:lnTo>
                  <a:pt x="0" y="1067075"/>
                </a:lnTo>
                <a:lnTo>
                  <a:pt x="0" y="0"/>
                </a:lnTo>
                <a:close/>
              </a:path>
            </a:pathLst>
          </a:custGeom>
          <a:blipFill>
            <a:blip r:embed="rId8"/>
            <a:stretch>
              <a:fillRect/>
            </a:stretch>
          </a:blipFill>
        </p:spPr>
      </p:sp>
      <p:sp>
        <p:nvSpPr>
          <p:cNvPr id="67" name="Freeform 67"/>
          <p:cNvSpPr/>
          <p:nvPr/>
        </p:nvSpPr>
        <p:spPr>
          <a:xfrm>
            <a:off x="7200107" y="1717605"/>
            <a:ext cx="1409905" cy="1004557"/>
          </a:xfrm>
          <a:custGeom>
            <a:avLst/>
            <a:gdLst/>
            <a:ahLst/>
            <a:cxnLst/>
            <a:rect l="l" t="t" r="r" b="b"/>
            <a:pathLst>
              <a:path w="1409905" h="1004557">
                <a:moveTo>
                  <a:pt x="0" y="0"/>
                </a:moveTo>
                <a:lnTo>
                  <a:pt x="1409906" y="0"/>
                </a:lnTo>
                <a:lnTo>
                  <a:pt x="1409906" y="1004558"/>
                </a:lnTo>
                <a:lnTo>
                  <a:pt x="0" y="1004558"/>
                </a:lnTo>
                <a:lnTo>
                  <a:pt x="0" y="0"/>
                </a:lnTo>
                <a:close/>
              </a:path>
            </a:pathLst>
          </a:custGeom>
          <a:blipFill>
            <a:blip r:embed="rId32"/>
            <a:stretch>
              <a:fillRect/>
            </a:stretch>
          </a:blipFill>
        </p:spPr>
      </p:sp>
      <p:sp>
        <p:nvSpPr>
          <p:cNvPr id="68" name="Freeform 68"/>
          <p:cNvSpPr/>
          <p:nvPr/>
        </p:nvSpPr>
        <p:spPr>
          <a:xfrm>
            <a:off x="4694355" y="1111783"/>
            <a:ext cx="1429825" cy="1657768"/>
          </a:xfrm>
          <a:custGeom>
            <a:avLst/>
            <a:gdLst/>
            <a:ahLst/>
            <a:cxnLst/>
            <a:rect l="l" t="t" r="r" b="b"/>
            <a:pathLst>
              <a:path w="1429825" h="1657768">
                <a:moveTo>
                  <a:pt x="0" y="0"/>
                </a:moveTo>
                <a:lnTo>
                  <a:pt x="1429825" y="0"/>
                </a:lnTo>
                <a:lnTo>
                  <a:pt x="1429825" y="1657769"/>
                </a:lnTo>
                <a:lnTo>
                  <a:pt x="0" y="1657769"/>
                </a:lnTo>
                <a:lnTo>
                  <a:pt x="0" y="0"/>
                </a:lnTo>
                <a:close/>
              </a:path>
            </a:pathLst>
          </a:custGeom>
          <a:blipFill>
            <a:blip r:embed="rId33"/>
            <a:stretch>
              <a:fillRect/>
            </a:stretch>
          </a:blipFill>
        </p:spPr>
      </p:sp>
      <p:sp>
        <p:nvSpPr>
          <p:cNvPr id="69" name="Freeform 69"/>
          <p:cNvSpPr/>
          <p:nvPr/>
        </p:nvSpPr>
        <p:spPr>
          <a:xfrm>
            <a:off x="10688125" y="175234"/>
            <a:ext cx="1864272" cy="1695322"/>
          </a:xfrm>
          <a:custGeom>
            <a:avLst/>
            <a:gdLst/>
            <a:ahLst/>
            <a:cxnLst/>
            <a:rect l="l" t="t" r="r" b="b"/>
            <a:pathLst>
              <a:path w="1864272" h="1695322">
                <a:moveTo>
                  <a:pt x="0" y="0"/>
                </a:moveTo>
                <a:lnTo>
                  <a:pt x="1864272" y="0"/>
                </a:lnTo>
                <a:lnTo>
                  <a:pt x="1864272" y="1695322"/>
                </a:lnTo>
                <a:lnTo>
                  <a:pt x="0" y="1695322"/>
                </a:lnTo>
                <a:lnTo>
                  <a:pt x="0" y="0"/>
                </a:lnTo>
                <a:close/>
              </a:path>
            </a:pathLst>
          </a:custGeom>
          <a:blipFill>
            <a:blip r:embed="rId34"/>
            <a:stretch>
              <a:fillRect/>
            </a:stretch>
          </a:blipFill>
        </p:spPr>
      </p:sp>
      <p:sp>
        <p:nvSpPr>
          <p:cNvPr id="70" name="Freeform 70"/>
          <p:cNvSpPr/>
          <p:nvPr/>
        </p:nvSpPr>
        <p:spPr>
          <a:xfrm>
            <a:off x="1219592" y="3208877"/>
            <a:ext cx="1289690" cy="2990587"/>
          </a:xfrm>
          <a:custGeom>
            <a:avLst/>
            <a:gdLst/>
            <a:ahLst/>
            <a:cxnLst/>
            <a:rect l="l" t="t" r="r" b="b"/>
            <a:pathLst>
              <a:path w="1289690" h="2990587">
                <a:moveTo>
                  <a:pt x="0" y="0"/>
                </a:moveTo>
                <a:lnTo>
                  <a:pt x="1289690" y="0"/>
                </a:lnTo>
                <a:lnTo>
                  <a:pt x="1289690" y="2990586"/>
                </a:lnTo>
                <a:lnTo>
                  <a:pt x="0" y="2990586"/>
                </a:lnTo>
                <a:lnTo>
                  <a:pt x="0" y="0"/>
                </a:lnTo>
                <a:close/>
              </a:path>
            </a:pathLst>
          </a:custGeom>
          <a:blipFill>
            <a:blip r:embed="rId35"/>
            <a:stretch>
              <a:fillRect/>
            </a:stretch>
          </a:blipFill>
        </p:spPr>
      </p:sp>
      <p:sp>
        <p:nvSpPr>
          <p:cNvPr id="71" name="Freeform 71"/>
          <p:cNvSpPr/>
          <p:nvPr/>
        </p:nvSpPr>
        <p:spPr>
          <a:xfrm>
            <a:off x="10772002" y="6573500"/>
            <a:ext cx="1073327" cy="1231056"/>
          </a:xfrm>
          <a:custGeom>
            <a:avLst/>
            <a:gdLst/>
            <a:ahLst/>
            <a:cxnLst/>
            <a:rect l="l" t="t" r="r" b="b"/>
            <a:pathLst>
              <a:path w="1073327" h="1231056">
                <a:moveTo>
                  <a:pt x="0" y="0"/>
                </a:moveTo>
                <a:lnTo>
                  <a:pt x="1073327" y="0"/>
                </a:lnTo>
                <a:lnTo>
                  <a:pt x="1073327" y="1231056"/>
                </a:lnTo>
                <a:lnTo>
                  <a:pt x="0" y="1231056"/>
                </a:lnTo>
                <a:lnTo>
                  <a:pt x="0" y="0"/>
                </a:lnTo>
                <a:close/>
              </a:path>
            </a:pathLst>
          </a:custGeom>
          <a:blipFill>
            <a:blip r:embed="rId36"/>
            <a:stretch>
              <a:fillRect/>
            </a:stretch>
          </a:blipFill>
        </p:spPr>
      </p:sp>
      <p:sp>
        <p:nvSpPr>
          <p:cNvPr id="72" name="Freeform 72"/>
          <p:cNvSpPr/>
          <p:nvPr/>
        </p:nvSpPr>
        <p:spPr>
          <a:xfrm>
            <a:off x="7168364" y="409657"/>
            <a:ext cx="1370068" cy="1006144"/>
          </a:xfrm>
          <a:custGeom>
            <a:avLst/>
            <a:gdLst/>
            <a:ahLst/>
            <a:cxnLst/>
            <a:rect l="l" t="t" r="r" b="b"/>
            <a:pathLst>
              <a:path w="1370068" h="1006144">
                <a:moveTo>
                  <a:pt x="0" y="0"/>
                </a:moveTo>
                <a:lnTo>
                  <a:pt x="1370067" y="0"/>
                </a:lnTo>
                <a:lnTo>
                  <a:pt x="1370067" y="1006144"/>
                </a:lnTo>
                <a:lnTo>
                  <a:pt x="0" y="1006144"/>
                </a:lnTo>
                <a:lnTo>
                  <a:pt x="0" y="0"/>
                </a:lnTo>
                <a:close/>
              </a:path>
            </a:pathLst>
          </a:custGeom>
          <a:blipFill>
            <a:blip r:embed="rId37"/>
            <a:stretch>
              <a:fillRect/>
            </a:stretch>
          </a:blipFill>
        </p:spPr>
      </p:sp>
      <p:sp>
        <p:nvSpPr>
          <p:cNvPr id="73" name="Freeform 73"/>
          <p:cNvSpPr/>
          <p:nvPr/>
        </p:nvSpPr>
        <p:spPr>
          <a:xfrm>
            <a:off x="85205" y="348641"/>
            <a:ext cx="1873768" cy="1703958"/>
          </a:xfrm>
          <a:custGeom>
            <a:avLst/>
            <a:gdLst/>
            <a:ahLst/>
            <a:cxnLst/>
            <a:rect l="l" t="t" r="r" b="b"/>
            <a:pathLst>
              <a:path w="1873768" h="1703958">
                <a:moveTo>
                  <a:pt x="0" y="0"/>
                </a:moveTo>
                <a:lnTo>
                  <a:pt x="1873769" y="0"/>
                </a:lnTo>
                <a:lnTo>
                  <a:pt x="1873769" y="1703958"/>
                </a:lnTo>
                <a:lnTo>
                  <a:pt x="0" y="1703958"/>
                </a:lnTo>
                <a:lnTo>
                  <a:pt x="0" y="0"/>
                </a:lnTo>
                <a:close/>
              </a:path>
            </a:pathLst>
          </a:custGeom>
          <a:blipFill>
            <a:blip r:embed="rId34"/>
            <a:stretch>
              <a:fillRect/>
            </a:stretch>
          </a:blipFill>
        </p:spPr>
      </p:sp>
      <p:sp>
        <p:nvSpPr>
          <p:cNvPr id="74" name="Freeform 74"/>
          <p:cNvSpPr/>
          <p:nvPr/>
        </p:nvSpPr>
        <p:spPr>
          <a:xfrm>
            <a:off x="11483628" y="87112"/>
            <a:ext cx="1864272" cy="1695322"/>
          </a:xfrm>
          <a:custGeom>
            <a:avLst/>
            <a:gdLst/>
            <a:ahLst/>
            <a:cxnLst/>
            <a:rect l="l" t="t" r="r" b="b"/>
            <a:pathLst>
              <a:path w="1864272" h="1695322">
                <a:moveTo>
                  <a:pt x="0" y="0"/>
                </a:moveTo>
                <a:lnTo>
                  <a:pt x="1864272" y="0"/>
                </a:lnTo>
                <a:lnTo>
                  <a:pt x="1864272" y="1695322"/>
                </a:lnTo>
                <a:lnTo>
                  <a:pt x="0" y="1695322"/>
                </a:lnTo>
                <a:lnTo>
                  <a:pt x="0" y="0"/>
                </a:lnTo>
                <a:close/>
              </a:path>
            </a:pathLst>
          </a:custGeom>
          <a:blipFill>
            <a:blip r:embed="rId34"/>
            <a:stretch>
              <a:fillRect/>
            </a:stretch>
          </a:blipFill>
        </p:spPr>
      </p:sp>
      <p:sp>
        <p:nvSpPr>
          <p:cNvPr id="75" name="Freeform 75"/>
          <p:cNvSpPr/>
          <p:nvPr/>
        </p:nvSpPr>
        <p:spPr>
          <a:xfrm rot="867767">
            <a:off x="4362927" y="130211"/>
            <a:ext cx="1477251" cy="900200"/>
          </a:xfrm>
          <a:custGeom>
            <a:avLst/>
            <a:gdLst/>
            <a:ahLst/>
            <a:cxnLst/>
            <a:rect l="l" t="t" r="r" b="b"/>
            <a:pathLst>
              <a:path w="1477251" h="900200">
                <a:moveTo>
                  <a:pt x="0" y="0"/>
                </a:moveTo>
                <a:lnTo>
                  <a:pt x="1477251" y="0"/>
                </a:lnTo>
                <a:lnTo>
                  <a:pt x="1477251" y="900200"/>
                </a:lnTo>
                <a:lnTo>
                  <a:pt x="0" y="900200"/>
                </a:lnTo>
                <a:lnTo>
                  <a:pt x="0" y="0"/>
                </a:lnTo>
                <a:close/>
              </a:path>
            </a:pathLst>
          </a:custGeom>
          <a:blipFill>
            <a:blip r:embed="rId38"/>
            <a:stretch>
              <a:fillRect/>
            </a:stretch>
          </a:blipFill>
        </p:spPr>
      </p:sp>
      <p:sp>
        <p:nvSpPr>
          <p:cNvPr id="76" name="Freeform 76"/>
          <p:cNvSpPr/>
          <p:nvPr/>
        </p:nvSpPr>
        <p:spPr>
          <a:xfrm>
            <a:off x="3093048" y="183890"/>
            <a:ext cx="1429825" cy="1657768"/>
          </a:xfrm>
          <a:custGeom>
            <a:avLst/>
            <a:gdLst/>
            <a:ahLst/>
            <a:cxnLst/>
            <a:rect l="l" t="t" r="r" b="b"/>
            <a:pathLst>
              <a:path w="1429825" h="1657768">
                <a:moveTo>
                  <a:pt x="0" y="0"/>
                </a:moveTo>
                <a:lnTo>
                  <a:pt x="1429825" y="0"/>
                </a:lnTo>
                <a:lnTo>
                  <a:pt x="1429825" y="1657768"/>
                </a:lnTo>
                <a:lnTo>
                  <a:pt x="0" y="1657768"/>
                </a:lnTo>
                <a:lnTo>
                  <a:pt x="0" y="0"/>
                </a:lnTo>
                <a:close/>
              </a:path>
            </a:pathLst>
          </a:custGeom>
          <a:blipFill>
            <a:blip r:embed="rId33"/>
            <a:stretch>
              <a:fillRect/>
            </a:stretch>
          </a:blipFill>
        </p:spPr>
      </p:sp>
      <p:sp>
        <p:nvSpPr>
          <p:cNvPr id="77" name="Freeform 77"/>
          <p:cNvSpPr/>
          <p:nvPr/>
        </p:nvSpPr>
        <p:spPr>
          <a:xfrm>
            <a:off x="2621237" y="870282"/>
            <a:ext cx="1252635" cy="1656376"/>
          </a:xfrm>
          <a:custGeom>
            <a:avLst/>
            <a:gdLst/>
            <a:ahLst/>
            <a:cxnLst/>
            <a:rect l="l" t="t" r="r" b="b"/>
            <a:pathLst>
              <a:path w="1252635" h="1656376">
                <a:moveTo>
                  <a:pt x="0" y="0"/>
                </a:moveTo>
                <a:lnTo>
                  <a:pt x="1252634" y="0"/>
                </a:lnTo>
                <a:lnTo>
                  <a:pt x="1252634" y="1656377"/>
                </a:lnTo>
                <a:lnTo>
                  <a:pt x="0" y="1656377"/>
                </a:lnTo>
                <a:lnTo>
                  <a:pt x="0" y="0"/>
                </a:lnTo>
                <a:close/>
              </a:path>
            </a:pathLst>
          </a:custGeom>
          <a:blipFill>
            <a:blip r:embed="rId39"/>
            <a:stretch>
              <a:fillRect/>
            </a:stretch>
          </a:blipFill>
        </p:spPr>
      </p:sp>
      <p:sp>
        <p:nvSpPr>
          <p:cNvPr id="78" name="Freeform 78"/>
          <p:cNvSpPr/>
          <p:nvPr/>
        </p:nvSpPr>
        <p:spPr>
          <a:xfrm>
            <a:off x="2767819" y="2000686"/>
            <a:ext cx="1429825" cy="1657768"/>
          </a:xfrm>
          <a:custGeom>
            <a:avLst/>
            <a:gdLst/>
            <a:ahLst/>
            <a:cxnLst/>
            <a:rect l="l" t="t" r="r" b="b"/>
            <a:pathLst>
              <a:path w="1429825" h="1657768">
                <a:moveTo>
                  <a:pt x="0" y="0"/>
                </a:moveTo>
                <a:lnTo>
                  <a:pt x="1429825" y="0"/>
                </a:lnTo>
                <a:lnTo>
                  <a:pt x="1429825" y="1657768"/>
                </a:lnTo>
                <a:lnTo>
                  <a:pt x="0" y="1657768"/>
                </a:lnTo>
                <a:lnTo>
                  <a:pt x="0" y="0"/>
                </a:lnTo>
                <a:close/>
              </a:path>
            </a:pathLst>
          </a:custGeom>
          <a:blipFill>
            <a:blip r:embed="rId33"/>
            <a:stretch>
              <a:fillRect/>
            </a:stretch>
          </a:blipFill>
        </p:spPr>
      </p:sp>
      <p:sp>
        <p:nvSpPr>
          <p:cNvPr id="79" name="Freeform 79"/>
          <p:cNvSpPr/>
          <p:nvPr/>
        </p:nvSpPr>
        <p:spPr>
          <a:xfrm>
            <a:off x="3796949" y="367638"/>
            <a:ext cx="1251590" cy="1654995"/>
          </a:xfrm>
          <a:custGeom>
            <a:avLst/>
            <a:gdLst/>
            <a:ahLst/>
            <a:cxnLst/>
            <a:rect l="l" t="t" r="r" b="b"/>
            <a:pathLst>
              <a:path w="1251590" h="1654995">
                <a:moveTo>
                  <a:pt x="0" y="0"/>
                </a:moveTo>
                <a:lnTo>
                  <a:pt x="1251590" y="0"/>
                </a:lnTo>
                <a:lnTo>
                  <a:pt x="1251590" y="1654995"/>
                </a:lnTo>
                <a:lnTo>
                  <a:pt x="0" y="1654995"/>
                </a:lnTo>
                <a:lnTo>
                  <a:pt x="0" y="0"/>
                </a:lnTo>
                <a:close/>
              </a:path>
            </a:pathLst>
          </a:custGeom>
          <a:blipFill>
            <a:blip r:embed="rId39"/>
            <a:stretch>
              <a:fillRect/>
            </a:stretch>
          </a:blipFill>
        </p:spPr>
      </p:sp>
      <p:sp>
        <p:nvSpPr>
          <p:cNvPr id="80" name="Freeform 80"/>
          <p:cNvSpPr/>
          <p:nvPr/>
        </p:nvSpPr>
        <p:spPr>
          <a:xfrm>
            <a:off x="1290792" y="280378"/>
            <a:ext cx="1251964" cy="1655489"/>
          </a:xfrm>
          <a:custGeom>
            <a:avLst/>
            <a:gdLst/>
            <a:ahLst/>
            <a:cxnLst/>
            <a:rect l="l" t="t" r="r" b="b"/>
            <a:pathLst>
              <a:path w="1251964" h="1655489">
                <a:moveTo>
                  <a:pt x="0" y="0"/>
                </a:moveTo>
                <a:lnTo>
                  <a:pt x="1251964" y="0"/>
                </a:lnTo>
                <a:lnTo>
                  <a:pt x="1251964" y="1655489"/>
                </a:lnTo>
                <a:lnTo>
                  <a:pt x="0" y="1655489"/>
                </a:lnTo>
                <a:lnTo>
                  <a:pt x="0" y="0"/>
                </a:lnTo>
                <a:close/>
              </a:path>
            </a:pathLst>
          </a:custGeom>
          <a:blipFill>
            <a:blip r:embed="rId39"/>
            <a:stretch>
              <a:fillRect/>
            </a:stretch>
          </a:blipFill>
        </p:spPr>
      </p:sp>
      <p:sp>
        <p:nvSpPr>
          <p:cNvPr id="81" name="Freeform 81"/>
          <p:cNvSpPr/>
          <p:nvPr/>
        </p:nvSpPr>
        <p:spPr>
          <a:xfrm>
            <a:off x="1658977" y="1449570"/>
            <a:ext cx="1767559" cy="1607374"/>
          </a:xfrm>
          <a:custGeom>
            <a:avLst/>
            <a:gdLst/>
            <a:ahLst/>
            <a:cxnLst/>
            <a:rect l="l" t="t" r="r" b="b"/>
            <a:pathLst>
              <a:path w="1767559" h="1607374">
                <a:moveTo>
                  <a:pt x="0" y="0"/>
                </a:moveTo>
                <a:lnTo>
                  <a:pt x="1767558" y="0"/>
                </a:lnTo>
                <a:lnTo>
                  <a:pt x="1767558" y="1607374"/>
                </a:lnTo>
                <a:lnTo>
                  <a:pt x="0" y="1607374"/>
                </a:lnTo>
                <a:lnTo>
                  <a:pt x="0" y="0"/>
                </a:lnTo>
                <a:close/>
              </a:path>
            </a:pathLst>
          </a:custGeom>
          <a:blipFill>
            <a:blip r:embed="rId34"/>
            <a:stretch>
              <a:fillRect/>
            </a:stretch>
          </a:blipFill>
        </p:spPr>
      </p:sp>
      <p:sp>
        <p:nvSpPr>
          <p:cNvPr id="82" name="Freeform 82"/>
          <p:cNvSpPr/>
          <p:nvPr/>
        </p:nvSpPr>
        <p:spPr>
          <a:xfrm>
            <a:off x="9144000" y="183890"/>
            <a:ext cx="1429825" cy="1657768"/>
          </a:xfrm>
          <a:custGeom>
            <a:avLst/>
            <a:gdLst/>
            <a:ahLst/>
            <a:cxnLst/>
            <a:rect l="l" t="t" r="r" b="b"/>
            <a:pathLst>
              <a:path w="1429825" h="1657768">
                <a:moveTo>
                  <a:pt x="0" y="0"/>
                </a:moveTo>
                <a:lnTo>
                  <a:pt x="1429825" y="0"/>
                </a:lnTo>
                <a:lnTo>
                  <a:pt x="1429825" y="1657768"/>
                </a:lnTo>
                <a:lnTo>
                  <a:pt x="0" y="1657768"/>
                </a:lnTo>
                <a:lnTo>
                  <a:pt x="0" y="0"/>
                </a:lnTo>
                <a:close/>
              </a:path>
            </a:pathLst>
          </a:custGeom>
          <a:blipFill>
            <a:blip r:embed="rId33"/>
            <a:stretch>
              <a:fillRect/>
            </a:stretch>
          </a:blipFill>
        </p:spPr>
      </p:sp>
      <p:sp>
        <p:nvSpPr>
          <p:cNvPr id="83" name="Freeform 83"/>
          <p:cNvSpPr/>
          <p:nvPr/>
        </p:nvSpPr>
        <p:spPr>
          <a:xfrm>
            <a:off x="8738456" y="870282"/>
            <a:ext cx="1346519" cy="1561182"/>
          </a:xfrm>
          <a:custGeom>
            <a:avLst/>
            <a:gdLst/>
            <a:ahLst/>
            <a:cxnLst/>
            <a:rect l="l" t="t" r="r" b="b"/>
            <a:pathLst>
              <a:path w="1346519" h="1561182">
                <a:moveTo>
                  <a:pt x="0" y="0"/>
                </a:moveTo>
                <a:lnTo>
                  <a:pt x="1346519" y="0"/>
                </a:lnTo>
                <a:lnTo>
                  <a:pt x="1346519" y="1561182"/>
                </a:lnTo>
                <a:lnTo>
                  <a:pt x="0" y="1561182"/>
                </a:lnTo>
                <a:lnTo>
                  <a:pt x="0" y="0"/>
                </a:lnTo>
                <a:close/>
              </a:path>
            </a:pathLst>
          </a:custGeom>
          <a:blipFill>
            <a:blip r:embed="rId33"/>
            <a:stretch>
              <a:fillRect/>
            </a:stretch>
          </a:blipFill>
        </p:spPr>
      </p:sp>
      <p:sp>
        <p:nvSpPr>
          <p:cNvPr id="84" name="Freeform 84"/>
          <p:cNvSpPr/>
          <p:nvPr/>
        </p:nvSpPr>
        <p:spPr>
          <a:xfrm rot="222430">
            <a:off x="1727295" y="103313"/>
            <a:ext cx="1370314" cy="787931"/>
          </a:xfrm>
          <a:custGeom>
            <a:avLst/>
            <a:gdLst/>
            <a:ahLst/>
            <a:cxnLst/>
            <a:rect l="l" t="t" r="r" b="b"/>
            <a:pathLst>
              <a:path w="1370314" h="787931">
                <a:moveTo>
                  <a:pt x="0" y="0"/>
                </a:moveTo>
                <a:lnTo>
                  <a:pt x="1370315" y="0"/>
                </a:lnTo>
                <a:lnTo>
                  <a:pt x="1370315" y="787931"/>
                </a:lnTo>
                <a:lnTo>
                  <a:pt x="0" y="787931"/>
                </a:lnTo>
                <a:lnTo>
                  <a:pt x="0" y="0"/>
                </a:lnTo>
                <a:close/>
              </a:path>
            </a:pathLst>
          </a:custGeom>
          <a:blipFill>
            <a:blip r:embed="rId40"/>
            <a:stretch>
              <a:fillRect/>
            </a:stretch>
          </a:blipFill>
        </p:spPr>
      </p:sp>
      <p:sp>
        <p:nvSpPr>
          <p:cNvPr id="85" name="Freeform 85"/>
          <p:cNvSpPr/>
          <p:nvPr/>
        </p:nvSpPr>
        <p:spPr>
          <a:xfrm>
            <a:off x="274807" y="2712947"/>
            <a:ext cx="1212719" cy="1000493"/>
          </a:xfrm>
          <a:custGeom>
            <a:avLst/>
            <a:gdLst/>
            <a:ahLst/>
            <a:cxnLst/>
            <a:rect l="l" t="t" r="r" b="b"/>
            <a:pathLst>
              <a:path w="1212719" h="1000493">
                <a:moveTo>
                  <a:pt x="0" y="0"/>
                </a:moveTo>
                <a:lnTo>
                  <a:pt x="1212720" y="0"/>
                </a:lnTo>
                <a:lnTo>
                  <a:pt x="1212720" y="1000493"/>
                </a:lnTo>
                <a:lnTo>
                  <a:pt x="0" y="1000493"/>
                </a:lnTo>
                <a:lnTo>
                  <a:pt x="0" y="0"/>
                </a:lnTo>
                <a:close/>
              </a:path>
            </a:pathLst>
          </a:custGeom>
          <a:blipFill>
            <a:blip r:embed="rId13"/>
            <a:stretch>
              <a:fillRect/>
            </a:stretch>
          </a:blipFill>
        </p:spPr>
      </p:sp>
      <p:sp>
        <p:nvSpPr>
          <p:cNvPr id="86" name="Freeform 86"/>
          <p:cNvSpPr/>
          <p:nvPr/>
        </p:nvSpPr>
        <p:spPr>
          <a:xfrm rot="222430">
            <a:off x="80087" y="1935309"/>
            <a:ext cx="1473910" cy="847498"/>
          </a:xfrm>
          <a:custGeom>
            <a:avLst/>
            <a:gdLst/>
            <a:ahLst/>
            <a:cxnLst/>
            <a:rect l="l" t="t" r="r" b="b"/>
            <a:pathLst>
              <a:path w="1473910" h="847498">
                <a:moveTo>
                  <a:pt x="0" y="0"/>
                </a:moveTo>
                <a:lnTo>
                  <a:pt x="1473910" y="0"/>
                </a:lnTo>
                <a:lnTo>
                  <a:pt x="1473910" y="847498"/>
                </a:lnTo>
                <a:lnTo>
                  <a:pt x="0" y="847498"/>
                </a:lnTo>
                <a:lnTo>
                  <a:pt x="0" y="0"/>
                </a:lnTo>
                <a:close/>
              </a:path>
            </a:pathLst>
          </a:custGeom>
          <a:blipFill>
            <a:blip r:embed="rId40"/>
            <a:stretch>
              <a:fillRect/>
            </a:stretch>
          </a:blipFill>
        </p:spPr>
      </p:sp>
      <p:sp>
        <p:nvSpPr>
          <p:cNvPr id="87" name="Freeform 87"/>
          <p:cNvSpPr/>
          <p:nvPr/>
        </p:nvSpPr>
        <p:spPr>
          <a:xfrm rot="222430">
            <a:off x="6364657" y="15692"/>
            <a:ext cx="1370314" cy="787931"/>
          </a:xfrm>
          <a:custGeom>
            <a:avLst/>
            <a:gdLst/>
            <a:ahLst/>
            <a:cxnLst/>
            <a:rect l="l" t="t" r="r" b="b"/>
            <a:pathLst>
              <a:path w="1370314" h="787931">
                <a:moveTo>
                  <a:pt x="0" y="0"/>
                </a:moveTo>
                <a:lnTo>
                  <a:pt x="1370315" y="0"/>
                </a:lnTo>
                <a:lnTo>
                  <a:pt x="1370315" y="787930"/>
                </a:lnTo>
                <a:lnTo>
                  <a:pt x="0" y="787930"/>
                </a:lnTo>
                <a:lnTo>
                  <a:pt x="0" y="0"/>
                </a:lnTo>
                <a:close/>
              </a:path>
            </a:pathLst>
          </a:custGeom>
          <a:blipFill>
            <a:blip r:embed="rId40"/>
            <a:stretch>
              <a:fillRect/>
            </a:stretch>
          </a:blipFill>
        </p:spPr>
      </p:sp>
      <p:sp>
        <p:nvSpPr>
          <p:cNvPr id="88" name="Freeform 88"/>
          <p:cNvSpPr/>
          <p:nvPr/>
        </p:nvSpPr>
        <p:spPr>
          <a:xfrm rot="860555">
            <a:off x="14636792" y="633815"/>
            <a:ext cx="1411721" cy="860268"/>
          </a:xfrm>
          <a:custGeom>
            <a:avLst/>
            <a:gdLst/>
            <a:ahLst/>
            <a:cxnLst/>
            <a:rect l="l" t="t" r="r" b="b"/>
            <a:pathLst>
              <a:path w="1411721" h="860268">
                <a:moveTo>
                  <a:pt x="0" y="0"/>
                </a:moveTo>
                <a:lnTo>
                  <a:pt x="1411721" y="0"/>
                </a:lnTo>
                <a:lnTo>
                  <a:pt x="1411721" y="860267"/>
                </a:lnTo>
                <a:lnTo>
                  <a:pt x="0" y="860267"/>
                </a:lnTo>
                <a:lnTo>
                  <a:pt x="0" y="0"/>
                </a:lnTo>
                <a:close/>
              </a:path>
            </a:pathLst>
          </a:custGeom>
          <a:blipFill>
            <a:blip r:embed="rId38"/>
            <a:stretch>
              <a:fillRect/>
            </a:stretch>
          </a:blipFill>
        </p:spPr>
      </p:sp>
      <p:sp>
        <p:nvSpPr>
          <p:cNvPr id="89" name="Freeform 89"/>
          <p:cNvSpPr/>
          <p:nvPr/>
        </p:nvSpPr>
        <p:spPr>
          <a:xfrm>
            <a:off x="16133065" y="123379"/>
            <a:ext cx="1548960" cy="2155075"/>
          </a:xfrm>
          <a:custGeom>
            <a:avLst/>
            <a:gdLst/>
            <a:ahLst/>
            <a:cxnLst/>
            <a:rect l="l" t="t" r="r" b="b"/>
            <a:pathLst>
              <a:path w="1548960" h="2155075">
                <a:moveTo>
                  <a:pt x="0" y="0"/>
                </a:moveTo>
                <a:lnTo>
                  <a:pt x="1548960" y="0"/>
                </a:lnTo>
                <a:lnTo>
                  <a:pt x="1548960" y="2155075"/>
                </a:lnTo>
                <a:lnTo>
                  <a:pt x="0" y="2155075"/>
                </a:lnTo>
                <a:lnTo>
                  <a:pt x="0" y="0"/>
                </a:lnTo>
                <a:close/>
              </a:path>
            </a:pathLst>
          </a:custGeom>
          <a:blipFill>
            <a:blip r:embed="rId41"/>
            <a:stretch>
              <a:fillRect/>
            </a:stretch>
          </a:blipFill>
        </p:spPr>
      </p:sp>
      <p:sp>
        <p:nvSpPr>
          <p:cNvPr id="90" name="Freeform 90"/>
          <p:cNvSpPr/>
          <p:nvPr/>
        </p:nvSpPr>
        <p:spPr>
          <a:xfrm rot="222430">
            <a:off x="16836871" y="92102"/>
            <a:ext cx="1370314" cy="787931"/>
          </a:xfrm>
          <a:custGeom>
            <a:avLst/>
            <a:gdLst/>
            <a:ahLst/>
            <a:cxnLst/>
            <a:rect l="l" t="t" r="r" b="b"/>
            <a:pathLst>
              <a:path w="1370314" h="787931">
                <a:moveTo>
                  <a:pt x="0" y="0"/>
                </a:moveTo>
                <a:lnTo>
                  <a:pt x="1370315" y="0"/>
                </a:lnTo>
                <a:lnTo>
                  <a:pt x="1370315" y="787931"/>
                </a:lnTo>
                <a:lnTo>
                  <a:pt x="0" y="787931"/>
                </a:lnTo>
                <a:lnTo>
                  <a:pt x="0" y="0"/>
                </a:lnTo>
                <a:close/>
              </a:path>
            </a:pathLst>
          </a:custGeom>
          <a:blipFill>
            <a:blip r:embed="rId40"/>
            <a:stretch>
              <a:fillRect/>
            </a:stretch>
          </a:blipFill>
        </p:spPr>
      </p:sp>
      <p:sp>
        <p:nvSpPr>
          <p:cNvPr id="91" name="Freeform 91"/>
          <p:cNvSpPr/>
          <p:nvPr/>
        </p:nvSpPr>
        <p:spPr>
          <a:xfrm rot="-248935">
            <a:off x="15185869" y="28748"/>
            <a:ext cx="1864272" cy="1695322"/>
          </a:xfrm>
          <a:custGeom>
            <a:avLst/>
            <a:gdLst/>
            <a:ahLst/>
            <a:cxnLst/>
            <a:rect l="l" t="t" r="r" b="b"/>
            <a:pathLst>
              <a:path w="1864272" h="1695322">
                <a:moveTo>
                  <a:pt x="0" y="0"/>
                </a:moveTo>
                <a:lnTo>
                  <a:pt x="1864272" y="0"/>
                </a:lnTo>
                <a:lnTo>
                  <a:pt x="1864272" y="1695322"/>
                </a:lnTo>
                <a:lnTo>
                  <a:pt x="0" y="1695322"/>
                </a:lnTo>
                <a:lnTo>
                  <a:pt x="0" y="0"/>
                </a:lnTo>
                <a:close/>
              </a:path>
            </a:pathLst>
          </a:custGeom>
          <a:blipFill>
            <a:blip r:embed="rId34"/>
            <a:stretch>
              <a:fillRect/>
            </a:stretch>
          </a:blipFill>
        </p:spPr>
      </p:sp>
      <p:sp>
        <p:nvSpPr>
          <p:cNvPr id="92" name="Freeform 92"/>
          <p:cNvSpPr/>
          <p:nvPr/>
        </p:nvSpPr>
        <p:spPr>
          <a:xfrm>
            <a:off x="13994682" y="179033"/>
            <a:ext cx="1372458" cy="1007899"/>
          </a:xfrm>
          <a:custGeom>
            <a:avLst/>
            <a:gdLst/>
            <a:ahLst/>
            <a:cxnLst/>
            <a:rect l="l" t="t" r="r" b="b"/>
            <a:pathLst>
              <a:path w="1372458" h="1007899">
                <a:moveTo>
                  <a:pt x="0" y="0"/>
                </a:moveTo>
                <a:lnTo>
                  <a:pt x="1372458" y="0"/>
                </a:lnTo>
                <a:lnTo>
                  <a:pt x="1372458" y="1007899"/>
                </a:lnTo>
                <a:lnTo>
                  <a:pt x="0" y="1007899"/>
                </a:lnTo>
                <a:lnTo>
                  <a:pt x="0" y="0"/>
                </a:lnTo>
                <a:close/>
              </a:path>
            </a:pathLst>
          </a:custGeom>
          <a:blipFill>
            <a:blip r:embed="rId37"/>
            <a:stretch>
              <a:fillRect/>
            </a:stretch>
          </a:blipFill>
        </p:spPr>
      </p:sp>
      <p:sp>
        <p:nvSpPr>
          <p:cNvPr id="93" name="Freeform 93"/>
          <p:cNvSpPr/>
          <p:nvPr/>
        </p:nvSpPr>
        <p:spPr>
          <a:xfrm>
            <a:off x="1931810" y="2829570"/>
            <a:ext cx="1562723" cy="1231453"/>
          </a:xfrm>
          <a:custGeom>
            <a:avLst/>
            <a:gdLst/>
            <a:ahLst/>
            <a:cxnLst/>
            <a:rect l="l" t="t" r="r" b="b"/>
            <a:pathLst>
              <a:path w="1562723" h="1231453">
                <a:moveTo>
                  <a:pt x="0" y="0"/>
                </a:moveTo>
                <a:lnTo>
                  <a:pt x="1562724" y="0"/>
                </a:lnTo>
                <a:lnTo>
                  <a:pt x="1562724" y="1231453"/>
                </a:lnTo>
                <a:lnTo>
                  <a:pt x="0" y="1231453"/>
                </a:lnTo>
                <a:lnTo>
                  <a:pt x="0" y="0"/>
                </a:lnTo>
                <a:close/>
              </a:path>
            </a:pathLst>
          </a:custGeom>
          <a:blipFill>
            <a:blip r:embed="rId42"/>
            <a:stretch>
              <a:fillRect t="-363" b="-363"/>
            </a:stretch>
          </a:blipFill>
        </p:spPr>
      </p:sp>
      <p:sp>
        <p:nvSpPr>
          <p:cNvPr id="94" name="Freeform 94"/>
          <p:cNvSpPr/>
          <p:nvPr/>
        </p:nvSpPr>
        <p:spPr>
          <a:xfrm>
            <a:off x="5119287" y="719639"/>
            <a:ext cx="1619796" cy="1285713"/>
          </a:xfrm>
          <a:custGeom>
            <a:avLst/>
            <a:gdLst/>
            <a:ahLst/>
            <a:cxnLst/>
            <a:rect l="l" t="t" r="r" b="b"/>
            <a:pathLst>
              <a:path w="1619796" h="1285713">
                <a:moveTo>
                  <a:pt x="0" y="0"/>
                </a:moveTo>
                <a:lnTo>
                  <a:pt x="1619795" y="0"/>
                </a:lnTo>
                <a:lnTo>
                  <a:pt x="1619795" y="1285713"/>
                </a:lnTo>
                <a:lnTo>
                  <a:pt x="0" y="1285713"/>
                </a:lnTo>
                <a:lnTo>
                  <a:pt x="0" y="0"/>
                </a:lnTo>
                <a:close/>
              </a:path>
            </a:pathLst>
          </a:custGeom>
          <a:blipFill>
            <a:blip r:embed="rId42"/>
            <a:stretch>
              <a:fillRect/>
            </a:stretch>
          </a:blipFill>
        </p:spPr>
      </p:sp>
      <p:sp>
        <p:nvSpPr>
          <p:cNvPr id="95" name="Freeform 95"/>
          <p:cNvSpPr/>
          <p:nvPr/>
        </p:nvSpPr>
        <p:spPr>
          <a:xfrm rot="860555">
            <a:off x="4023369" y="3290581"/>
            <a:ext cx="1411721" cy="860268"/>
          </a:xfrm>
          <a:custGeom>
            <a:avLst/>
            <a:gdLst/>
            <a:ahLst/>
            <a:cxnLst/>
            <a:rect l="l" t="t" r="r" b="b"/>
            <a:pathLst>
              <a:path w="1411721" h="860268">
                <a:moveTo>
                  <a:pt x="0" y="0"/>
                </a:moveTo>
                <a:lnTo>
                  <a:pt x="1411721" y="0"/>
                </a:lnTo>
                <a:lnTo>
                  <a:pt x="1411721" y="860268"/>
                </a:lnTo>
                <a:lnTo>
                  <a:pt x="0" y="860268"/>
                </a:lnTo>
                <a:lnTo>
                  <a:pt x="0" y="0"/>
                </a:lnTo>
                <a:close/>
              </a:path>
            </a:pathLst>
          </a:custGeom>
          <a:blipFill>
            <a:blip r:embed="rId38"/>
            <a:stretch>
              <a:fillRect/>
            </a:stretch>
          </a:blipFill>
        </p:spPr>
      </p:sp>
      <p:sp>
        <p:nvSpPr>
          <p:cNvPr id="96" name="Freeform 96"/>
          <p:cNvSpPr/>
          <p:nvPr/>
        </p:nvSpPr>
        <p:spPr>
          <a:xfrm>
            <a:off x="2703785" y="2722163"/>
            <a:ext cx="1511780" cy="1199975"/>
          </a:xfrm>
          <a:custGeom>
            <a:avLst/>
            <a:gdLst/>
            <a:ahLst/>
            <a:cxnLst/>
            <a:rect l="l" t="t" r="r" b="b"/>
            <a:pathLst>
              <a:path w="1511780" h="1199975">
                <a:moveTo>
                  <a:pt x="0" y="0"/>
                </a:moveTo>
                <a:lnTo>
                  <a:pt x="1511780" y="0"/>
                </a:lnTo>
                <a:lnTo>
                  <a:pt x="1511780" y="1199975"/>
                </a:lnTo>
                <a:lnTo>
                  <a:pt x="0" y="1199975"/>
                </a:lnTo>
                <a:lnTo>
                  <a:pt x="0" y="0"/>
                </a:lnTo>
                <a:close/>
              </a:path>
            </a:pathLst>
          </a:custGeom>
          <a:blipFill>
            <a:blip r:embed="rId42"/>
            <a:stretch>
              <a:fillRect/>
            </a:stretch>
          </a:blipFill>
        </p:spPr>
      </p:sp>
      <p:sp>
        <p:nvSpPr>
          <p:cNvPr id="97" name="Freeform 97"/>
          <p:cNvSpPr/>
          <p:nvPr/>
        </p:nvSpPr>
        <p:spPr>
          <a:xfrm rot="429054">
            <a:off x="3969623" y="4486060"/>
            <a:ext cx="1739486" cy="1647076"/>
          </a:xfrm>
          <a:custGeom>
            <a:avLst/>
            <a:gdLst/>
            <a:ahLst/>
            <a:cxnLst/>
            <a:rect l="l" t="t" r="r" b="b"/>
            <a:pathLst>
              <a:path w="1739486" h="1647076">
                <a:moveTo>
                  <a:pt x="0" y="0"/>
                </a:moveTo>
                <a:lnTo>
                  <a:pt x="1739486" y="0"/>
                </a:lnTo>
                <a:lnTo>
                  <a:pt x="1739486" y="1647076"/>
                </a:lnTo>
                <a:lnTo>
                  <a:pt x="0" y="1647076"/>
                </a:lnTo>
                <a:lnTo>
                  <a:pt x="0" y="0"/>
                </a:lnTo>
                <a:close/>
              </a:path>
            </a:pathLst>
          </a:custGeom>
          <a:blipFill>
            <a:blip r:embed="rId43"/>
            <a:stretch>
              <a:fillRect/>
            </a:stretch>
          </a:blipFill>
        </p:spPr>
      </p:sp>
      <p:sp>
        <p:nvSpPr>
          <p:cNvPr id="98" name="Freeform 98"/>
          <p:cNvSpPr/>
          <p:nvPr/>
        </p:nvSpPr>
        <p:spPr>
          <a:xfrm>
            <a:off x="4694355" y="3168039"/>
            <a:ext cx="1410889" cy="1005258"/>
          </a:xfrm>
          <a:custGeom>
            <a:avLst/>
            <a:gdLst/>
            <a:ahLst/>
            <a:cxnLst/>
            <a:rect l="l" t="t" r="r" b="b"/>
            <a:pathLst>
              <a:path w="1410889" h="1005258">
                <a:moveTo>
                  <a:pt x="0" y="0"/>
                </a:moveTo>
                <a:lnTo>
                  <a:pt x="1410889" y="0"/>
                </a:lnTo>
                <a:lnTo>
                  <a:pt x="1410889" y="1005259"/>
                </a:lnTo>
                <a:lnTo>
                  <a:pt x="0" y="1005259"/>
                </a:lnTo>
                <a:lnTo>
                  <a:pt x="0" y="0"/>
                </a:lnTo>
                <a:close/>
              </a:path>
            </a:pathLst>
          </a:custGeom>
          <a:blipFill>
            <a:blip r:embed="rId32"/>
            <a:stretch>
              <a:fillRect/>
            </a:stretch>
          </a:blipFill>
        </p:spPr>
      </p:sp>
      <p:sp>
        <p:nvSpPr>
          <p:cNvPr id="99" name="Freeform 99"/>
          <p:cNvSpPr/>
          <p:nvPr/>
        </p:nvSpPr>
        <p:spPr>
          <a:xfrm rot="-337198">
            <a:off x="85205" y="3129132"/>
            <a:ext cx="1360132" cy="969094"/>
          </a:xfrm>
          <a:custGeom>
            <a:avLst/>
            <a:gdLst/>
            <a:ahLst/>
            <a:cxnLst/>
            <a:rect l="l" t="t" r="r" b="b"/>
            <a:pathLst>
              <a:path w="1360132" h="969094">
                <a:moveTo>
                  <a:pt x="0" y="0"/>
                </a:moveTo>
                <a:lnTo>
                  <a:pt x="1360132" y="0"/>
                </a:lnTo>
                <a:lnTo>
                  <a:pt x="1360132" y="969094"/>
                </a:lnTo>
                <a:lnTo>
                  <a:pt x="0" y="969094"/>
                </a:lnTo>
                <a:lnTo>
                  <a:pt x="0" y="0"/>
                </a:lnTo>
                <a:close/>
              </a:path>
            </a:pathLst>
          </a:custGeom>
          <a:blipFill>
            <a:blip r:embed="rId32"/>
            <a:stretch>
              <a:fillRect/>
            </a:stretch>
          </a:blipFill>
        </p:spPr>
      </p:sp>
      <p:sp>
        <p:nvSpPr>
          <p:cNvPr id="100" name="Freeform 100"/>
          <p:cNvSpPr/>
          <p:nvPr/>
        </p:nvSpPr>
        <p:spPr>
          <a:xfrm>
            <a:off x="7352552" y="2161837"/>
            <a:ext cx="1409905" cy="1004557"/>
          </a:xfrm>
          <a:custGeom>
            <a:avLst/>
            <a:gdLst/>
            <a:ahLst/>
            <a:cxnLst/>
            <a:rect l="l" t="t" r="r" b="b"/>
            <a:pathLst>
              <a:path w="1409905" h="1004557">
                <a:moveTo>
                  <a:pt x="0" y="0"/>
                </a:moveTo>
                <a:lnTo>
                  <a:pt x="1409905" y="0"/>
                </a:lnTo>
                <a:lnTo>
                  <a:pt x="1409905" y="1004557"/>
                </a:lnTo>
                <a:lnTo>
                  <a:pt x="0" y="1004557"/>
                </a:lnTo>
                <a:lnTo>
                  <a:pt x="0" y="0"/>
                </a:lnTo>
                <a:close/>
              </a:path>
            </a:pathLst>
          </a:custGeom>
          <a:blipFill>
            <a:blip r:embed="rId32"/>
            <a:stretch>
              <a:fillRect/>
            </a:stretch>
          </a:blipFill>
        </p:spPr>
      </p:sp>
      <p:sp>
        <p:nvSpPr>
          <p:cNvPr id="101" name="Freeform 101"/>
          <p:cNvSpPr/>
          <p:nvPr/>
        </p:nvSpPr>
        <p:spPr>
          <a:xfrm>
            <a:off x="4052548" y="2337011"/>
            <a:ext cx="1283613" cy="946665"/>
          </a:xfrm>
          <a:custGeom>
            <a:avLst/>
            <a:gdLst/>
            <a:ahLst/>
            <a:cxnLst/>
            <a:rect l="l" t="t" r="r" b="b"/>
            <a:pathLst>
              <a:path w="1283613" h="946665">
                <a:moveTo>
                  <a:pt x="0" y="0"/>
                </a:moveTo>
                <a:lnTo>
                  <a:pt x="1283613" y="0"/>
                </a:lnTo>
                <a:lnTo>
                  <a:pt x="1283613" y="946664"/>
                </a:lnTo>
                <a:lnTo>
                  <a:pt x="0" y="946664"/>
                </a:lnTo>
                <a:lnTo>
                  <a:pt x="0" y="0"/>
                </a:lnTo>
                <a:close/>
              </a:path>
            </a:pathLst>
          </a:custGeom>
          <a:blipFill>
            <a:blip r:embed="rId20"/>
            <a:stretch>
              <a:fillRect/>
            </a:stretch>
          </a:blipFill>
        </p:spPr>
      </p:sp>
      <p:sp>
        <p:nvSpPr>
          <p:cNvPr id="102" name="Freeform 102"/>
          <p:cNvSpPr/>
          <p:nvPr/>
        </p:nvSpPr>
        <p:spPr>
          <a:xfrm>
            <a:off x="5639089" y="319959"/>
            <a:ext cx="1413609" cy="1042537"/>
          </a:xfrm>
          <a:custGeom>
            <a:avLst/>
            <a:gdLst/>
            <a:ahLst/>
            <a:cxnLst/>
            <a:rect l="l" t="t" r="r" b="b"/>
            <a:pathLst>
              <a:path w="1413609" h="1042537">
                <a:moveTo>
                  <a:pt x="0" y="0"/>
                </a:moveTo>
                <a:lnTo>
                  <a:pt x="1413609" y="0"/>
                </a:lnTo>
                <a:lnTo>
                  <a:pt x="1413609" y="1042536"/>
                </a:lnTo>
                <a:lnTo>
                  <a:pt x="0" y="1042536"/>
                </a:lnTo>
                <a:lnTo>
                  <a:pt x="0" y="0"/>
                </a:lnTo>
                <a:close/>
              </a:path>
            </a:pathLst>
          </a:custGeom>
          <a:blipFill>
            <a:blip r:embed="rId20"/>
            <a:stretch>
              <a:fillRect/>
            </a:stretch>
          </a:blipFill>
        </p:spPr>
      </p:sp>
      <p:sp>
        <p:nvSpPr>
          <p:cNvPr id="103" name="Freeform 103"/>
          <p:cNvSpPr/>
          <p:nvPr/>
        </p:nvSpPr>
        <p:spPr>
          <a:xfrm>
            <a:off x="6542790" y="703872"/>
            <a:ext cx="1413609" cy="1042537"/>
          </a:xfrm>
          <a:custGeom>
            <a:avLst/>
            <a:gdLst/>
            <a:ahLst/>
            <a:cxnLst/>
            <a:rect l="l" t="t" r="r" b="b"/>
            <a:pathLst>
              <a:path w="1413609" h="1042537">
                <a:moveTo>
                  <a:pt x="0" y="0"/>
                </a:moveTo>
                <a:lnTo>
                  <a:pt x="1413609" y="0"/>
                </a:lnTo>
                <a:lnTo>
                  <a:pt x="1413609" y="1042536"/>
                </a:lnTo>
                <a:lnTo>
                  <a:pt x="0" y="1042536"/>
                </a:lnTo>
                <a:lnTo>
                  <a:pt x="0" y="0"/>
                </a:lnTo>
                <a:close/>
              </a:path>
            </a:pathLst>
          </a:custGeom>
          <a:blipFill>
            <a:blip r:embed="rId20"/>
            <a:stretch>
              <a:fillRect/>
            </a:stretch>
          </a:blipFill>
        </p:spPr>
      </p:sp>
      <p:sp>
        <p:nvSpPr>
          <p:cNvPr id="104" name="Freeform 104"/>
          <p:cNvSpPr/>
          <p:nvPr/>
        </p:nvSpPr>
        <p:spPr>
          <a:xfrm>
            <a:off x="10321944" y="1342214"/>
            <a:ext cx="1254078" cy="924883"/>
          </a:xfrm>
          <a:custGeom>
            <a:avLst/>
            <a:gdLst/>
            <a:ahLst/>
            <a:cxnLst/>
            <a:rect l="l" t="t" r="r" b="b"/>
            <a:pathLst>
              <a:path w="1254078" h="924883">
                <a:moveTo>
                  <a:pt x="0" y="0"/>
                </a:moveTo>
                <a:lnTo>
                  <a:pt x="1254078" y="0"/>
                </a:lnTo>
                <a:lnTo>
                  <a:pt x="1254078" y="924883"/>
                </a:lnTo>
                <a:lnTo>
                  <a:pt x="0" y="924883"/>
                </a:lnTo>
                <a:lnTo>
                  <a:pt x="0" y="0"/>
                </a:lnTo>
                <a:close/>
              </a:path>
            </a:pathLst>
          </a:custGeom>
          <a:blipFill>
            <a:blip r:embed="rId20"/>
            <a:stretch>
              <a:fillRect/>
            </a:stretch>
          </a:blipFill>
        </p:spPr>
      </p:sp>
      <p:sp>
        <p:nvSpPr>
          <p:cNvPr id="105" name="Freeform 105"/>
          <p:cNvSpPr/>
          <p:nvPr/>
        </p:nvSpPr>
        <p:spPr>
          <a:xfrm rot="867767">
            <a:off x="797266" y="2360243"/>
            <a:ext cx="1477251" cy="900200"/>
          </a:xfrm>
          <a:custGeom>
            <a:avLst/>
            <a:gdLst/>
            <a:ahLst/>
            <a:cxnLst/>
            <a:rect l="l" t="t" r="r" b="b"/>
            <a:pathLst>
              <a:path w="1477251" h="900200">
                <a:moveTo>
                  <a:pt x="0" y="0"/>
                </a:moveTo>
                <a:lnTo>
                  <a:pt x="1477252" y="0"/>
                </a:lnTo>
                <a:lnTo>
                  <a:pt x="1477252" y="900200"/>
                </a:lnTo>
                <a:lnTo>
                  <a:pt x="0" y="900200"/>
                </a:lnTo>
                <a:lnTo>
                  <a:pt x="0" y="0"/>
                </a:lnTo>
                <a:close/>
              </a:path>
            </a:pathLst>
          </a:custGeom>
          <a:blipFill>
            <a:blip r:embed="rId38"/>
            <a:stretch>
              <a:fillRect/>
            </a:stretch>
          </a:blipFill>
        </p:spPr>
      </p:sp>
      <p:sp>
        <p:nvSpPr>
          <p:cNvPr id="106" name="Freeform 106"/>
          <p:cNvSpPr/>
          <p:nvPr/>
        </p:nvSpPr>
        <p:spPr>
          <a:xfrm rot="860555">
            <a:off x="9511105" y="-20477"/>
            <a:ext cx="1411721" cy="860268"/>
          </a:xfrm>
          <a:custGeom>
            <a:avLst/>
            <a:gdLst/>
            <a:ahLst/>
            <a:cxnLst/>
            <a:rect l="l" t="t" r="r" b="b"/>
            <a:pathLst>
              <a:path w="1411721" h="860268">
                <a:moveTo>
                  <a:pt x="0" y="0"/>
                </a:moveTo>
                <a:lnTo>
                  <a:pt x="1411721" y="0"/>
                </a:lnTo>
                <a:lnTo>
                  <a:pt x="1411721" y="860268"/>
                </a:lnTo>
                <a:lnTo>
                  <a:pt x="0" y="860268"/>
                </a:lnTo>
                <a:lnTo>
                  <a:pt x="0" y="0"/>
                </a:lnTo>
                <a:close/>
              </a:path>
            </a:pathLst>
          </a:custGeom>
          <a:blipFill>
            <a:blip r:embed="rId38"/>
            <a:stretch>
              <a:fillRect/>
            </a:stretch>
          </a:blipFill>
        </p:spPr>
      </p:sp>
      <p:sp>
        <p:nvSpPr>
          <p:cNvPr id="107" name="Freeform 107"/>
          <p:cNvSpPr/>
          <p:nvPr/>
        </p:nvSpPr>
        <p:spPr>
          <a:xfrm>
            <a:off x="7528948" y="1093278"/>
            <a:ext cx="1521749" cy="1570838"/>
          </a:xfrm>
          <a:custGeom>
            <a:avLst/>
            <a:gdLst/>
            <a:ahLst/>
            <a:cxnLst/>
            <a:rect l="l" t="t" r="r" b="b"/>
            <a:pathLst>
              <a:path w="1521749" h="1570838">
                <a:moveTo>
                  <a:pt x="0" y="0"/>
                </a:moveTo>
                <a:lnTo>
                  <a:pt x="1521749" y="0"/>
                </a:lnTo>
                <a:lnTo>
                  <a:pt x="1521749" y="1570838"/>
                </a:lnTo>
                <a:lnTo>
                  <a:pt x="0" y="1570838"/>
                </a:lnTo>
                <a:lnTo>
                  <a:pt x="0" y="0"/>
                </a:lnTo>
                <a:close/>
              </a:path>
            </a:pathLst>
          </a:custGeom>
          <a:blipFill>
            <a:blip r:embed="rId44"/>
            <a:stretch>
              <a:fillRect/>
            </a:stretch>
          </a:blipFill>
        </p:spPr>
      </p:sp>
      <p:sp>
        <p:nvSpPr>
          <p:cNvPr id="108" name="Freeform 108"/>
          <p:cNvSpPr/>
          <p:nvPr/>
        </p:nvSpPr>
        <p:spPr>
          <a:xfrm>
            <a:off x="6286105" y="1156756"/>
            <a:ext cx="1527419" cy="1121698"/>
          </a:xfrm>
          <a:custGeom>
            <a:avLst/>
            <a:gdLst/>
            <a:ahLst/>
            <a:cxnLst/>
            <a:rect l="l" t="t" r="r" b="b"/>
            <a:pathLst>
              <a:path w="1527419" h="1121698">
                <a:moveTo>
                  <a:pt x="0" y="0"/>
                </a:moveTo>
                <a:lnTo>
                  <a:pt x="1527419" y="0"/>
                </a:lnTo>
                <a:lnTo>
                  <a:pt x="1527419" y="1121698"/>
                </a:lnTo>
                <a:lnTo>
                  <a:pt x="0" y="1121698"/>
                </a:lnTo>
                <a:lnTo>
                  <a:pt x="0" y="0"/>
                </a:lnTo>
                <a:close/>
              </a:path>
            </a:pathLst>
          </a:custGeom>
          <a:blipFill>
            <a:blip r:embed="rId37"/>
            <a:stretch>
              <a:fillRect/>
            </a:stretch>
          </a:blipFill>
        </p:spPr>
      </p:sp>
      <p:sp>
        <p:nvSpPr>
          <p:cNvPr id="109" name="Freeform 109"/>
          <p:cNvSpPr/>
          <p:nvPr/>
        </p:nvSpPr>
        <p:spPr>
          <a:xfrm>
            <a:off x="6267055" y="2022633"/>
            <a:ext cx="1584569" cy="1635684"/>
          </a:xfrm>
          <a:custGeom>
            <a:avLst/>
            <a:gdLst/>
            <a:ahLst/>
            <a:cxnLst/>
            <a:rect l="l" t="t" r="r" b="b"/>
            <a:pathLst>
              <a:path w="1584569" h="1635684">
                <a:moveTo>
                  <a:pt x="0" y="0"/>
                </a:moveTo>
                <a:lnTo>
                  <a:pt x="1584569" y="0"/>
                </a:lnTo>
                <a:lnTo>
                  <a:pt x="1584569" y="1635684"/>
                </a:lnTo>
                <a:lnTo>
                  <a:pt x="0" y="1635684"/>
                </a:lnTo>
                <a:lnTo>
                  <a:pt x="0" y="0"/>
                </a:lnTo>
                <a:close/>
              </a:path>
            </a:pathLst>
          </a:custGeom>
          <a:blipFill>
            <a:blip r:embed="rId44"/>
            <a:stretch>
              <a:fillRect/>
            </a:stretch>
          </a:blipFill>
        </p:spPr>
      </p:sp>
      <p:sp>
        <p:nvSpPr>
          <p:cNvPr id="110" name="Freeform 110"/>
          <p:cNvSpPr/>
          <p:nvPr/>
        </p:nvSpPr>
        <p:spPr>
          <a:xfrm>
            <a:off x="10438141" y="558408"/>
            <a:ext cx="1687638" cy="1782324"/>
          </a:xfrm>
          <a:custGeom>
            <a:avLst/>
            <a:gdLst/>
            <a:ahLst/>
            <a:cxnLst/>
            <a:rect l="l" t="t" r="r" b="b"/>
            <a:pathLst>
              <a:path w="1687638" h="1782324">
                <a:moveTo>
                  <a:pt x="0" y="0"/>
                </a:moveTo>
                <a:lnTo>
                  <a:pt x="1687639" y="0"/>
                </a:lnTo>
                <a:lnTo>
                  <a:pt x="1687639" y="1782324"/>
                </a:lnTo>
                <a:lnTo>
                  <a:pt x="0" y="1782324"/>
                </a:lnTo>
                <a:lnTo>
                  <a:pt x="0" y="0"/>
                </a:lnTo>
                <a:close/>
              </a:path>
            </a:pathLst>
          </a:custGeom>
          <a:blipFill>
            <a:blip r:embed="rId45"/>
            <a:stretch>
              <a:fillRect/>
            </a:stretch>
          </a:blipFill>
        </p:spPr>
      </p:sp>
      <p:sp>
        <p:nvSpPr>
          <p:cNvPr id="111" name="Freeform 111"/>
          <p:cNvSpPr/>
          <p:nvPr/>
        </p:nvSpPr>
        <p:spPr>
          <a:xfrm>
            <a:off x="368549" y="4096604"/>
            <a:ext cx="1714957" cy="1623850"/>
          </a:xfrm>
          <a:custGeom>
            <a:avLst/>
            <a:gdLst/>
            <a:ahLst/>
            <a:cxnLst/>
            <a:rect l="l" t="t" r="r" b="b"/>
            <a:pathLst>
              <a:path w="1714957" h="1623850">
                <a:moveTo>
                  <a:pt x="0" y="0"/>
                </a:moveTo>
                <a:lnTo>
                  <a:pt x="1714957" y="0"/>
                </a:lnTo>
                <a:lnTo>
                  <a:pt x="1714957" y="1623850"/>
                </a:lnTo>
                <a:lnTo>
                  <a:pt x="0" y="1623850"/>
                </a:lnTo>
                <a:lnTo>
                  <a:pt x="0" y="0"/>
                </a:lnTo>
                <a:close/>
              </a:path>
            </a:pathLst>
          </a:custGeom>
          <a:blipFill>
            <a:blip r:embed="rId43"/>
            <a:stretch>
              <a:fillRect/>
            </a:stretch>
          </a:blipFill>
        </p:spPr>
      </p:sp>
      <p:sp>
        <p:nvSpPr>
          <p:cNvPr id="112" name="Freeform 112"/>
          <p:cNvSpPr/>
          <p:nvPr/>
        </p:nvSpPr>
        <p:spPr>
          <a:xfrm rot="492571">
            <a:off x="9480190" y="2502199"/>
            <a:ext cx="1947154" cy="1192632"/>
          </a:xfrm>
          <a:custGeom>
            <a:avLst/>
            <a:gdLst/>
            <a:ahLst/>
            <a:cxnLst/>
            <a:rect l="l" t="t" r="r" b="b"/>
            <a:pathLst>
              <a:path w="1947154" h="1192632">
                <a:moveTo>
                  <a:pt x="0" y="0"/>
                </a:moveTo>
                <a:lnTo>
                  <a:pt x="1947154" y="0"/>
                </a:lnTo>
                <a:lnTo>
                  <a:pt x="1947154" y="1192632"/>
                </a:lnTo>
                <a:lnTo>
                  <a:pt x="0" y="1192632"/>
                </a:lnTo>
                <a:lnTo>
                  <a:pt x="0" y="0"/>
                </a:lnTo>
                <a:close/>
              </a:path>
            </a:pathLst>
          </a:custGeom>
          <a:blipFill>
            <a:blip r:embed="rId46"/>
            <a:stretch>
              <a:fillRect/>
            </a:stretch>
          </a:blipFill>
        </p:spPr>
      </p:sp>
      <p:sp>
        <p:nvSpPr>
          <p:cNvPr id="113" name="Freeform 113"/>
          <p:cNvSpPr/>
          <p:nvPr/>
        </p:nvSpPr>
        <p:spPr>
          <a:xfrm rot="899509">
            <a:off x="10670539" y="4877631"/>
            <a:ext cx="2058156" cy="1260621"/>
          </a:xfrm>
          <a:custGeom>
            <a:avLst/>
            <a:gdLst/>
            <a:ahLst/>
            <a:cxnLst/>
            <a:rect l="l" t="t" r="r" b="b"/>
            <a:pathLst>
              <a:path w="2058156" h="1260621">
                <a:moveTo>
                  <a:pt x="0" y="0"/>
                </a:moveTo>
                <a:lnTo>
                  <a:pt x="2058156" y="0"/>
                </a:lnTo>
                <a:lnTo>
                  <a:pt x="2058156" y="1260620"/>
                </a:lnTo>
                <a:lnTo>
                  <a:pt x="0" y="1260620"/>
                </a:lnTo>
                <a:lnTo>
                  <a:pt x="0" y="0"/>
                </a:lnTo>
                <a:close/>
              </a:path>
            </a:pathLst>
          </a:custGeom>
          <a:blipFill>
            <a:blip r:embed="rId46"/>
            <a:stretch>
              <a:fillRect/>
            </a:stretch>
          </a:blipFill>
        </p:spPr>
      </p:sp>
      <p:sp>
        <p:nvSpPr>
          <p:cNvPr id="114" name="Freeform 114"/>
          <p:cNvSpPr/>
          <p:nvPr/>
        </p:nvSpPr>
        <p:spPr>
          <a:xfrm>
            <a:off x="12528214" y="405758"/>
            <a:ext cx="1527266" cy="1783669"/>
          </a:xfrm>
          <a:custGeom>
            <a:avLst/>
            <a:gdLst/>
            <a:ahLst/>
            <a:cxnLst/>
            <a:rect l="l" t="t" r="r" b="b"/>
            <a:pathLst>
              <a:path w="1527266" h="1783669">
                <a:moveTo>
                  <a:pt x="0" y="0"/>
                </a:moveTo>
                <a:lnTo>
                  <a:pt x="1527266" y="0"/>
                </a:lnTo>
                <a:lnTo>
                  <a:pt x="1527266" y="1783669"/>
                </a:lnTo>
                <a:lnTo>
                  <a:pt x="0" y="1783669"/>
                </a:lnTo>
                <a:lnTo>
                  <a:pt x="0" y="0"/>
                </a:lnTo>
                <a:close/>
              </a:path>
            </a:pathLst>
          </a:custGeom>
          <a:blipFill>
            <a:blip r:embed="rId47"/>
            <a:stretch>
              <a:fillRect/>
            </a:stretch>
          </a:blipFill>
        </p:spPr>
      </p:sp>
      <p:sp>
        <p:nvSpPr>
          <p:cNvPr id="115" name="Freeform 115"/>
          <p:cNvSpPr/>
          <p:nvPr/>
        </p:nvSpPr>
        <p:spPr>
          <a:xfrm>
            <a:off x="10855921" y="1982459"/>
            <a:ext cx="1107110" cy="1807527"/>
          </a:xfrm>
          <a:custGeom>
            <a:avLst/>
            <a:gdLst/>
            <a:ahLst/>
            <a:cxnLst/>
            <a:rect l="l" t="t" r="r" b="b"/>
            <a:pathLst>
              <a:path w="1107110" h="1807527">
                <a:moveTo>
                  <a:pt x="0" y="0"/>
                </a:moveTo>
                <a:lnTo>
                  <a:pt x="1107110" y="0"/>
                </a:lnTo>
                <a:lnTo>
                  <a:pt x="1107110" y="1807527"/>
                </a:lnTo>
                <a:lnTo>
                  <a:pt x="0" y="1807527"/>
                </a:lnTo>
                <a:lnTo>
                  <a:pt x="0" y="0"/>
                </a:lnTo>
                <a:close/>
              </a:path>
            </a:pathLst>
          </a:custGeom>
          <a:blipFill>
            <a:blip r:embed="rId48"/>
            <a:stretch>
              <a:fillRect/>
            </a:stretch>
          </a:blipFill>
        </p:spPr>
      </p:sp>
      <p:sp>
        <p:nvSpPr>
          <p:cNvPr id="116" name="Freeform 116"/>
          <p:cNvSpPr/>
          <p:nvPr/>
        </p:nvSpPr>
        <p:spPr>
          <a:xfrm rot="171818">
            <a:off x="4411566" y="1807809"/>
            <a:ext cx="1527266" cy="1783669"/>
          </a:xfrm>
          <a:custGeom>
            <a:avLst/>
            <a:gdLst/>
            <a:ahLst/>
            <a:cxnLst/>
            <a:rect l="l" t="t" r="r" b="b"/>
            <a:pathLst>
              <a:path w="1527266" h="1783669">
                <a:moveTo>
                  <a:pt x="0" y="0"/>
                </a:moveTo>
                <a:lnTo>
                  <a:pt x="1527267" y="0"/>
                </a:lnTo>
                <a:lnTo>
                  <a:pt x="1527267" y="1783669"/>
                </a:lnTo>
                <a:lnTo>
                  <a:pt x="0" y="1783669"/>
                </a:lnTo>
                <a:lnTo>
                  <a:pt x="0" y="0"/>
                </a:lnTo>
                <a:close/>
              </a:path>
            </a:pathLst>
          </a:custGeom>
          <a:blipFill>
            <a:blip r:embed="rId47"/>
            <a:stretch>
              <a:fillRect/>
            </a:stretch>
          </a:blipFill>
        </p:spPr>
      </p:sp>
      <p:sp>
        <p:nvSpPr>
          <p:cNvPr id="117" name="Freeform 117"/>
          <p:cNvSpPr/>
          <p:nvPr/>
        </p:nvSpPr>
        <p:spPr>
          <a:xfrm>
            <a:off x="10628995" y="3786649"/>
            <a:ext cx="1965834" cy="1486662"/>
          </a:xfrm>
          <a:custGeom>
            <a:avLst/>
            <a:gdLst/>
            <a:ahLst/>
            <a:cxnLst/>
            <a:rect l="l" t="t" r="r" b="b"/>
            <a:pathLst>
              <a:path w="1965834" h="1486662">
                <a:moveTo>
                  <a:pt x="0" y="0"/>
                </a:moveTo>
                <a:lnTo>
                  <a:pt x="1965834" y="0"/>
                </a:lnTo>
                <a:lnTo>
                  <a:pt x="1965834" y="1486662"/>
                </a:lnTo>
                <a:lnTo>
                  <a:pt x="0" y="1486662"/>
                </a:lnTo>
                <a:lnTo>
                  <a:pt x="0" y="0"/>
                </a:lnTo>
                <a:close/>
              </a:path>
            </a:pathLst>
          </a:custGeom>
          <a:blipFill>
            <a:blip r:embed="rId11"/>
            <a:stretch>
              <a:fillRect/>
            </a:stretch>
          </a:blipFill>
        </p:spPr>
      </p:sp>
      <p:sp>
        <p:nvSpPr>
          <p:cNvPr id="118" name="Freeform 118"/>
          <p:cNvSpPr/>
          <p:nvPr/>
        </p:nvSpPr>
        <p:spPr>
          <a:xfrm>
            <a:off x="11409476" y="3413612"/>
            <a:ext cx="1965834" cy="1486662"/>
          </a:xfrm>
          <a:custGeom>
            <a:avLst/>
            <a:gdLst/>
            <a:ahLst/>
            <a:cxnLst/>
            <a:rect l="l" t="t" r="r" b="b"/>
            <a:pathLst>
              <a:path w="1965834" h="1486662">
                <a:moveTo>
                  <a:pt x="0" y="0"/>
                </a:moveTo>
                <a:lnTo>
                  <a:pt x="1965834" y="0"/>
                </a:lnTo>
                <a:lnTo>
                  <a:pt x="1965834" y="1486662"/>
                </a:lnTo>
                <a:lnTo>
                  <a:pt x="0" y="1486662"/>
                </a:lnTo>
                <a:lnTo>
                  <a:pt x="0" y="0"/>
                </a:lnTo>
                <a:close/>
              </a:path>
            </a:pathLst>
          </a:custGeom>
          <a:blipFill>
            <a:blip r:embed="rId11"/>
            <a:stretch>
              <a:fillRect/>
            </a:stretch>
          </a:blipFill>
        </p:spPr>
      </p:sp>
      <p:sp>
        <p:nvSpPr>
          <p:cNvPr id="119" name="Freeform 119"/>
          <p:cNvSpPr/>
          <p:nvPr/>
        </p:nvSpPr>
        <p:spPr>
          <a:xfrm>
            <a:off x="14269931" y="2242323"/>
            <a:ext cx="1395053" cy="2177644"/>
          </a:xfrm>
          <a:custGeom>
            <a:avLst/>
            <a:gdLst/>
            <a:ahLst/>
            <a:cxnLst/>
            <a:rect l="l" t="t" r="r" b="b"/>
            <a:pathLst>
              <a:path w="1395053" h="2177644">
                <a:moveTo>
                  <a:pt x="0" y="0"/>
                </a:moveTo>
                <a:lnTo>
                  <a:pt x="1395053" y="0"/>
                </a:lnTo>
                <a:lnTo>
                  <a:pt x="1395053" y="2177644"/>
                </a:lnTo>
                <a:lnTo>
                  <a:pt x="0" y="2177644"/>
                </a:lnTo>
                <a:lnTo>
                  <a:pt x="0" y="0"/>
                </a:lnTo>
                <a:close/>
              </a:path>
            </a:pathLst>
          </a:custGeom>
          <a:blipFill>
            <a:blip r:embed="rId14"/>
            <a:stretch>
              <a:fillRect/>
            </a:stretch>
          </a:blipFill>
        </p:spPr>
      </p:sp>
      <p:sp>
        <p:nvSpPr>
          <p:cNvPr id="120" name="Freeform 120"/>
          <p:cNvSpPr/>
          <p:nvPr/>
        </p:nvSpPr>
        <p:spPr>
          <a:xfrm>
            <a:off x="15009152" y="3628515"/>
            <a:ext cx="1871212" cy="1415104"/>
          </a:xfrm>
          <a:custGeom>
            <a:avLst/>
            <a:gdLst/>
            <a:ahLst/>
            <a:cxnLst/>
            <a:rect l="l" t="t" r="r" b="b"/>
            <a:pathLst>
              <a:path w="1871212" h="1415104">
                <a:moveTo>
                  <a:pt x="0" y="0"/>
                </a:moveTo>
                <a:lnTo>
                  <a:pt x="1871212" y="0"/>
                </a:lnTo>
                <a:lnTo>
                  <a:pt x="1871212" y="1415104"/>
                </a:lnTo>
                <a:lnTo>
                  <a:pt x="0" y="1415104"/>
                </a:lnTo>
                <a:lnTo>
                  <a:pt x="0" y="0"/>
                </a:lnTo>
                <a:close/>
              </a:path>
            </a:pathLst>
          </a:custGeom>
          <a:blipFill>
            <a:blip r:embed="rId11"/>
            <a:stretch>
              <a:fillRect/>
            </a:stretch>
          </a:blipFill>
        </p:spPr>
      </p:sp>
      <p:sp>
        <p:nvSpPr>
          <p:cNvPr id="121" name="Freeform 121"/>
          <p:cNvSpPr/>
          <p:nvPr/>
        </p:nvSpPr>
        <p:spPr>
          <a:xfrm rot="-2041952" flipH="1">
            <a:off x="7435068" y="4067587"/>
            <a:ext cx="939983" cy="1184231"/>
          </a:xfrm>
          <a:custGeom>
            <a:avLst/>
            <a:gdLst/>
            <a:ahLst/>
            <a:cxnLst/>
            <a:rect l="l" t="t" r="r" b="b"/>
            <a:pathLst>
              <a:path w="939983" h="1184231">
                <a:moveTo>
                  <a:pt x="939984" y="0"/>
                </a:moveTo>
                <a:lnTo>
                  <a:pt x="0" y="0"/>
                </a:lnTo>
                <a:lnTo>
                  <a:pt x="0" y="1184231"/>
                </a:lnTo>
                <a:lnTo>
                  <a:pt x="939984" y="1184231"/>
                </a:lnTo>
                <a:lnTo>
                  <a:pt x="939984" y="0"/>
                </a:lnTo>
                <a:close/>
              </a:path>
            </a:pathLst>
          </a:custGeom>
          <a:blipFill>
            <a:blip r:embed="rId49"/>
            <a:stretch>
              <a:fillRect/>
            </a:stretch>
          </a:blipFill>
        </p:spPr>
      </p:sp>
      <p:sp>
        <p:nvSpPr>
          <p:cNvPr id="122" name="Freeform 122"/>
          <p:cNvSpPr/>
          <p:nvPr/>
        </p:nvSpPr>
        <p:spPr>
          <a:xfrm rot="-2041952" flipH="1">
            <a:off x="9026097" y="5019112"/>
            <a:ext cx="939983" cy="1184231"/>
          </a:xfrm>
          <a:custGeom>
            <a:avLst/>
            <a:gdLst/>
            <a:ahLst/>
            <a:cxnLst/>
            <a:rect l="l" t="t" r="r" b="b"/>
            <a:pathLst>
              <a:path w="939983" h="1184231">
                <a:moveTo>
                  <a:pt x="939983" y="0"/>
                </a:moveTo>
                <a:lnTo>
                  <a:pt x="0" y="0"/>
                </a:lnTo>
                <a:lnTo>
                  <a:pt x="0" y="1184232"/>
                </a:lnTo>
                <a:lnTo>
                  <a:pt x="939983" y="1184232"/>
                </a:lnTo>
                <a:lnTo>
                  <a:pt x="939983" y="0"/>
                </a:lnTo>
                <a:close/>
              </a:path>
            </a:pathLst>
          </a:custGeom>
          <a:blipFill>
            <a:blip r:embed="rId49"/>
            <a:stretch>
              <a:fillRect/>
            </a:stretch>
          </a:blipFill>
        </p:spPr>
      </p:sp>
      <p:sp>
        <p:nvSpPr>
          <p:cNvPr id="123" name="Freeform 123"/>
          <p:cNvSpPr/>
          <p:nvPr/>
        </p:nvSpPr>
        <p:spPr>
          <a:xfrm rot="-198435">
            <a:off x="14052848" y="4124654"/>
            <a:ext cx="2266042" cy="2081926"/>
          </a:xfrm>
          <a:custGeom>
            <a:avLst/>
            <a:gdLst/>
            <a:ahLst/>
            <a:cxnLst/>
            <a:rect l="l" t="t" r="r" b="b"/>
            <a:pathLst>
              <a:path w="2266042" h="2081926">
                <a:moveTo>
                  <a:pt x="0" y="0"/>
                </a:moveTo>
                <a:lnTo>
                  <a:pt x="2266042" y="0"/>
                </a:lnTo>
                <a:lnTo>
                  <a:pt x="2266042" y="2081926"/>
                </a:lnTo>
                <a:lnTo>
                  <a:pt x="0" y="2081926"/>
                </a:lnTo>
                <a:lnTo>
                  <a:pt x="0" y="0"/>
                </a:lnTo>
                <a:close/>
              </a:path>
            </a:pathLst>
          </a:custGeom>
          <a:blipFill>
            <a:blip r:embed="rId24"/>
            <a:stretch>
              <a:fillRect/>
            </a:stretch>
          </a:blipFill>
        </p:spPr>
      </p:sp>
      <p:sp>
        <p:nvSpPr>
          <p:cNvPr id="124" name="Freeform 124"/>
          <p:cNvSpPr/>
          <p:nvPr/>
        </p:nvSpPr>
        <p:spPr>
          <a:xfrm rot="447396">
            <a:off x="15356395" y="4658198"/>
            <a:ext cx="2058156" cy="1260621"/>
          </a:xfrm>
          <a:custGeom>
            <a:avLst/>
            <a:gdLst/>
            <a:ahLst/>
            <a:cxnLst/>
            <a:rect l="l" t="t" r="r" b="b"/>
            <a:pathLst>
              <a:path w="2058156" h="1260621">
                <a:moveTo>
                  <a:pt x="0" y="0"/>
                </a:moveTo>
                <a:lnTo>
                  <a:pt x="2058156" y="0"/>
                </a:lnTo>
                <a:lnTo>
                  <a:pt x="2058156" y="1260621"/>
                </a:lnTo>
                <a:lnTo>
                  <a:pt x="0" y="1260621"/>
                </a:lnTo>
                <a:lnTo>
                  <a:pt x="0" y="0"/>
                </a:lnTo>
                <a:close/>
              </a:path>
            </a:pathLst>
          </a:custGeom>
          <a:blipFill>
            <a:blip r:embed="rId46"/>
            <a:stretch>
              <a:fillRect/>
            </a:stretch>
          </a:blipFill>
        </p:spPr>
      </p:sp>
      <p:sp>
        <p:nvSpPr>
          <p:cNvPr id="125" name="Freeform 125"/>
          <p:cNvSpPr/>
          <p:nvPr/>
        </p:nvSpPr>
        <p:spPr>
          <a:xfrm>
            <a:off x="13246810" y="110016"/>
            <a:ext cx="1293424" cy="1067075"/>
          </a:xfrm>
          <a:custGeom>
            <a:avLst/>
            <a:gdLst/>
            <a:ahLst/>
            <a:cxnLst/>
            <a:rect l="l" t="t" r="r" b="b"/>
            <a:pathLst>
              <a:path w="1293424" h="1067075">
                <a:moveTo>
                  <a:pt x="0" y="0"/>
                </a:moveTo>
                <a:lnTo>
                  <a:pt x="1293424" y="0"/>
                </a:lnTo>
                <a:lnTo>
                  <a:pt x="1293424" y="1067075"/>
                </a:lnTo>
                <a:lnTo>
                  <a:pt x="0" y="1067075"/>
                </a:lnTo>
                <a:lnTo>
                  <a:pt x="0" y="0"/>
                </a:lnTo>
                <a:close/>
              </a:path>
            </a:pathLst>
          </a:custGeom>
          <a:blipFill>
            <a:blip r:embed="rId8"/>
            <a:stretch>
              <a:fillRect/>
            </a:stretch>
          </a:blipFill>
        </p:spPr>
      </p:sp>
      <p:sp>
        <p:nvSpPr>
          <p:cNvPr id="126" name="Freeform 126"/>
          <p:cNvSpPr/>
          <p:nvPr/>
        </p:nvSpPr>
        <p:spPr>
          <a:xfrm>
            <a:off x="16812832" y="1442472"/>
            <a:ext cx="1527266" cy="1783669"/>
          </a:xfrm>
          <a:custGeom>
            <a:avLst/>
            <a:gdLst/>
            <a:ahLst/>
            <a:cxnLst/>
            <a:rect l="l" t="t" r="r" b="b"/>
            <a:pathLst>
              <a:path w="1527266" h="1783669">
                <a:moveTo>
                  <a:pt x="0" y="0"/>
                </a:moveTo>
                <a:lnTo>
                  <a:pt x="1527266" y="0"/>
                </a:lnTo>
                <a:lnTo>
                  <a:pt x="1527266" y="1783669"/>
                </a:lnTo>
                <a:lnTo>
                  <a:pt x="0" y="1783669"/>
                </a:lnTo>
                <a:lnTo>
                  <a:pt x="0" y="0"/>
                </a:lnTo>
                <a:close/>
              </a:path>
            </a:pathLst>
          </a:custGeom>
          <a:blipFill>
            <a:blip r:embed="rId47"/>
            <a:stretch>
              <a:fillRect/>
            </a:stretch>
          </a:blipFill>
        </p:spPr>
      </p:sp>
      <p:sp>
        <p:nvSpPr>
          <p:cNvPr id="127" name="Freeform 127"/>
          <p:cNvSpPr/>
          <p:nvPr/>
        </p:nvSpPr>
        <p:spPr>
          <a:xfrm>
            <a:off x="17501508" y="1510122"/>
            <a:ext cx="1369840" cy="1005976"/>
          </a:xfrm>
          <a:custGeom>
            <a:avLst/>
            <a:gdLst/>
            <a:ahLst/>
            <a:cxnLst/>
            <a:rect l="l" t="t" r="r" b="b"/>
            <a:pathLst>
              <a:path w="1369840" h="1005976">
                <a:moveTo>
                  <a:pt x="0" y="0"/>
                </a:moveTo>
                <a:lnTo>
                  <a:pt x="1369840" y="0"/>
                </a:lnTo>
                <a:lnTo>
                  <a:pt x="1369840" y="1005976"/>
                </a:lnTo>
                <a:lnTo>
                  <a:pt x="0" y="1005976"/>
                </a:lnTo>
                <a:lnTo>
                  <a:pt x="0" y="0"/>
                </a:lnTo>
                <a:close/>
              </a:path>
            </a:pathLst>
          </a:custGeom>
          <a:blipFill>
            <a:blip r:embed="rId37"/>
            <a:stretch>
              <a:fillRect/>
            </a:stretch>
          </a:blipFill>
        </p:spPr>
      </p:sp>
      <p:sp>
        <p:nvSpPr>
          <p:cNvPr id="128" name="Freeform 128"/>
          <p:cNvSpPr/>
          <p:nvPr/>
        </p:nvSpPr>
        <p:spPr>
          <a:xfrm rot="419043">
            <a:off x="10638691" y="8160519"/>
            <a:ext cx="1073327" cy="1231056"/>
          </a:xfrm>
          <a:custGeom>
            <a:avLst/>
            <a:gdLst/>
            <a:ahLst/>
            <a:cxnLst/>
            <a:rect l="l" t="t" r="r" b="b"/>
            <a:pathLst>
              <a:path w="1073327" h="1231056">
                <a:moveTo>
                  <a:pt x="0" y="0"/>
                </a:moveTo>
                <a:lnTo>
                  <a:pt x="1073327" y="0"/>
                </a:lnTo>
                <a:lnTo>
                  <a:pt x="1073327" y="1231056"/>
                </a:lnTo>
                <a:lnTo>
                  <a:pt x="0" y="1231056"/>
                </a:lnTo>
                <a:lnTo>
                  <a:pt x="0" y="0"/>
                </a:lnTo>
                <a:close/>
              </a:path>
            </a:pathLst>
          </a:custGeom>
          <a:blipFill>
            <a:blip r:embed="rId36"/>
            <a:stretch>
              <a:fillRect/>
            </a:stretch>
          </a:blipFill>
        </p:spPr>
      </p:sp>
      <p:sp>
        <p:nvSpPr>
          <p:cNvPr id="129" name="Freeform 129"/>
          <p:cNvSpPr/>
          <p:nvPr/>
        </p:nvSpPr>
        <p:spPr>
          <a:xfrm rot="-633758">
            <a:off x="8114098" y="62847"/>
            <a:ext cx="1212447" cy="977536"/>
          </a:xfrm>
          <a:custGeom>
            <a:avLst/>
            <a:gdLst/>
            <a:ahLst/>
            <a:cxnLst/>
            <a:rect l="l" t="t" r="r" b="b"/>
            <a:pathLst>
              <a:path w="1212447" h="977536">
                <a:moveTo>
                  <a:pt x="0" y="0"/>
                </a:moveTo>
                <a:lnTo>
                  <a:pt x="1212447" y="0"/>
                </a:lnTo>
                <a:lnTo>
                  <a:pt x="1212447" y="977536"/>
                </a:lnTo>
                <a:lnTo>
                  <a:pt x="0" y="977536"/>
                </a:lnTo>
                <a:lnTo>
                  <a:pt x="0" y="0"/>
                </a:lnTo>
                <a:close/>
              </a:path>
            </a:pathLst>
          </a:custGeom>
          <a:blipFill>
            <a:blip r:embed="rId50"/>
            <a:stretch>
              <a:fillRect/>
            </a:stretch>
          </a:blipFill>
        </p:spPr>
      </p:sp>
      <p:sp>
        <p:nvSpPr>
          <p:cNvPr id="130" name="Freeform 130"/>
          <p:cNvSpPr/>
          <p:nvPr/>
        </p:nvSpPr>
        <p:spPr>
          <a:xfrm rot="409847">
            <a:off x="3512570" y="1433232"/>
            <a:ext cx="1084835" cy="874648"/>
          </a:xfrm>
          <a:custGeom>
            <a:avLst/>
            <a:gdLst/>
            <a:ahLst/>
            <a:cxnLst/>
            <a:rect l="l" t="t" r="r" b="b"/>
            <a:pathLst>
              <a:path w="1084835" h="874648">
                <a:moveTo>
                  <a:pt x="0" y="0"/>
                </a:moveTo>
                <a:lnTo>
                  <a:pt x="1084835" y="0"/>
                </a:lnTo>
                <a:lnTo>
                  <a:pt x="1084835" y="874648"/>
                </a:lnTo>
                <a:lnTo>
                  <a:pt x="0" y="874648"/>
                </a:lnTo>
                <a:lnTo>
                  <a:pt x="0" y="0"/>
                </a:lnTo>
                <a:close/>
              </a:path>
            </a:pathLst>
          </a:custGeom>
          <a:blipFill>
            <a:blip r:embed="rId50"/>
            <a:stretch>
              <a:fillRect/>
            </a:stretch>
          </a:blipFill>
        </p:spPr>
      </p:sp>
      <p:sp>
        <p:nvSpPr>
          <p:cNvPr id="131" name="Freeform 131"/>
          <p:cNvSpPr/>
          <p:nvPr/>
        </p:nvSpPr>
        <p:spPr>
          <a:xfrm>
            <a:off x="12125780" y="9172300"/>
            <a:ext cx="2044733" cy="1539940"/>
          </a:xfrm>
          <a:custGeom>
            <a:avLst/>
            <a:gdLst/>
            <a:ahLst/>
            <a:cxnLst/>
            <a:rect l="l" t="t" r="r" b="b"/>
            <a:pathLst>
              <a:path w="2044733" h="1539940">
                <a:moveTo>
                  <a:pt x="0" y="0"/>
                </a:moveTo>
                <a:lnTo>
                  <a:pt x="2044733" y="0"/>
                </a:lnTo>
                <a:lnTo>
                  <a:pt x="2044733" y="1539940"/>
                </a:lnTo>
                <a:lnTo>
                  <a:pt x="0" y="1539940"/>
                </a:lnTo>
                <a:lnTo>
                  <a:pt x="0" y="0"/>
                </a:lnTo>
                <a:close/>
              </a:path>
            </a:pathLst>
          </a:custGeom>
          <a:blipFill>
            <a:blip r:embed="rId51"/>
            <a:stretch>
              <a:fillRect/>
            </a:stretch>
          </a:blipFill>
        </p:spPr>
      </p:sp>
      <p:sp>
        <p:nvSpPr>
          <p:cNvPr id="132" name="Freeform 132"/>
          <p:cNvSpPr/>
          <p:nvPr/>
        </p:nvSpPr>
        <p:spPr>
          <a:xfrm rot="202195">
            <a:off x="8403643" y="2393848"/>
            <a:ext cx="1212447" cy="977536"/>
          </a:xfrm>
          <a:custGeom>
            <a:avLst/>
            <a:gdLst/>
            <a:ahLst/>
            <a:cxnLst/>
            <a:rect l="l" t="t" r="r" b="b"/>
            <a:pathLst>
              <a:path w="1212447" h="977536">
                <a:moveTo>
                  <a:pt x="0" y="0"/>
                </a:moveTo>
                <a:lnTo>
                  <a:pt x="1212447" y="0"/>
                </a:lnTo>
                <a:lnTo>
                  <a:pt x="1212447" y="977536"/>
                </a:lnTo>
                <a:lnTo>
                  <a:pt x="0" y="977536"/>
                </a:lnTo>
                <a:lnTo>
                  <a:pt x="0" y="0"/>
                </a:lnTo>
                <a:close/>
              </a:path>
            </a:pathLst>
          </a:custGeom>
          <a:blipFill>
            <a:blip r:embed="rId50"/>
            <a:stretch>
              <a:fillRect/>
            </a:stretch>
          </a:blipFill>
        </p:spPr>
      </p:sp>
      <p:sp>
        <p:nvSpPr>
          <p:cNvPr id="133" name="Freeform 133"/>
          <p:cNvSpPr/>
          <p:nvPr/>
        </p:nvSpPr>
        <p:spPr>
          <a:xfrm>
            <a:off x="15071010" y="7658398"/>
            <a:ext cx="1377527" cy="1153678"/>
          </a:xfrm>
          <a:custGeom>
            <a:avLst/>
            <a:gdLst/>
            <a:ahLst/>
            <a:cxnLst/>
            <a:rect l="l" t="t" r="r" b="b"/>
            <a:pathLst>
              <a:path w="1377527" h="1153678">
                <a:moveTo>
                  <a:pt x="0" y="0"/>
                </a:moveTo>
                <a:lnTo>
                  <a:pt x="1377527" y="0"/>
                </a:lnTo>
                <a:lnTo>
                  <a:pt x="1377527" y="1153678"/>
                </a:lnTo>
                <a:lnTo>
                  <a:pt x="0" y="1153678"/>
                </a:lnTo>
                <a:lnTo>
                  <a:pt x="0" y="0"/>
                </a:lnTo>
                <a:close/>
              </a:path>
            </a:pathLst>
          </a:custGeom>
          <a:blipFill>
            <a:blip r:embed="rId52"/>
            <a:stretch>
              <a:fillRect/>
            </a:stretch>
          </a:blipFill>
        </p:spPr>
      </p:sp>
      <p:sp>
        <p:nvSpPr>
          <p:cNvPr id="134" name="Freeform 134"/>
          <p:cNvSpPr/>
          <p:nvPr/>
        </p:nvSpPr>
        <p:spPr>
          <a:xfrm>
            <a:off x="15775670" y="7941556"/>
            <a:ext cx="1377527" cy="1153678"/>
          </a:xfrm>
          <a:custGeom>
            <a:avLst/>
            <a:gdLst/>
            <a:ahLst/>
            <a:cxnLst/>
            <a:rect l="l" t="t" r="r" b="b"/>
            <a:pathLst>
              <a:path w="1377527" h="1153678">
                <a:moveTo>
                  <a:pt x="0" y="0"/>
                </a:moveTo>
                <a:lnTo>
                  <a:pt x="1377526" y="0"/>
                </a:lnTo>
                <a:lnTo>
                  <a:pt x="1377526" y="1153679"/>
                </a:lnTo>
                <a:lnTo>
                  <a:pt x="0" y="1153679"/>
                </a:lnTo>
                <a:lnTo>
                  <a:pt x="0" y="0"/>
                </a:lnTo>
                <a:close/>
              </a:path>
            </a:pathLst>
          </a:custGeom>
          <a:blipFill>
            <a:blip r:embed="rId52"/>
            <a:stretch>
              <a:fillRect/>
            </a:stretch>
          </a:blipFill>
        </p:spPr>
      </p:sp>
      <p:sp>
        <p:nvSpPr>
          <p:cNvPr id="135" name="Freeform 135"/>
          <p:cNvSpPr/>
          <p:nvPr/>
        </p:nvSpPr>
        <p:spPr>
          <a:xfrm>
            <a:off x="16828283" y="7258442"/>
            <a:ext cx="2175766" cy="1489040"/>
          </a:xfrm>
          <a:custGeom>
            <a:avLst/>
            <a:gdLst/>
            <a:ahLst/>
            <a:cxnLst/>
            <a:rect l="l" t="t" r="r" b="b"/>
            <a:pathLst>
              <a:path w="2175766" h="1489040">
                <a:moveTo>
                  <a:pt x="0" y="0"/>
                </a:moveTo>
                <a:lnTo>
                  <a:pt x="2175765" y="0"/>
                </a:lnTo>
                <a:lnTo>
                  <a:pt x="2175765" y="1489040"/>
                </a:lnTo>
                <a:lnTo>
                  <a:pt x="0" y="1489040"/>
                </a:lnTo>
                <a:lnTo>
                  <a:pt x="0" y="0"/>
                </a:lnTo>
                <a:close/>
              </a:path>
            </a:pathLst>
          </a:custGeom>
          <a:blipFill>
            <a:blip r:embed="rId27"/>
            <a:stretch>
              <a:fillRect/>
            </a:stretch>
          </a:blipFill>
        </p:spPr>
      </p:sp>
      <p:sp>
        <p:nvSpPr>
          <p:cNvPr id="136" name="Freeform 136"/>
          <p:cNvSpPr/>
          <p:nvPr/>
        </p:nvSpPr>
        <p:spPr>
          <a:xfrm>
            <a:off x="12331104" y="4400169"/>
            <a:ext cx="1395053" cy="2177644"/>
          </a:xfrm>
          <a:custGeom>
            <a:avLst/>
            <a:gdLst/>
            <a:ahLst/>
            <a:cxnLst/>
            <a:rect l="l" t="t" r="r" b="b"/>
            <a:pathLst>
              <a:path w="1395053" h="2177644">
                <a:moveTo>
                  <a:pt x="0" y="0"/>
                </a:moveTo>
                <a:lnTo>
                  <a:pt x="1395053" y="0"/>
                </a:lnTo>
                <a:lnTo>
                  <a:pt x="1395053" y="2177644"/>
                </a:lnTo>
                <a:lnTo>
                  <a:pt x="0" y="2177644"/>
                </a:lnTo>
                <a:lnTo>
                  <a:pt x="0" y="0"/>
                </a:lnTo>
                <a:close/>
              </a:path>
            </a:pathLst>
          </a:custGeom>
          <a:blipFill>
            <a:blip r:embed="rId14"/>
            <a:stretch>
              <a:fillRect/>
            </a:stretch>
          </a:blipFill>
        </p:spPr>
      </p:sp>
      <p:sp>
        <p:nvSpPr>
          <p:cNvPr id="137" name="Freeform 137"/>
          <p:cNvSpPr/>
          <p:nvPr/>
        </p:nvSpPr>
        <p:spPr>
          <a:xfrm>
            <a:off x="15604225" y="760505"/>
            <a:ext cx="1354358" cy="2054003"/>
          </a:xfrm>
          <a:custGeom>
            <a:avLst/>
            <a:gdLst/>
            <a:ahLst/>
            <a:cxnLst/>
            <a:rect l="l" t="t" r="r" b="b"/>
            <a:pathLst>
              <a:path w="1354358" h="2054003">
                <a:moveTo>
                  <a:pt x="0" y="0"/>
                </a:moveTo>
                <a:lnTo>
                  <a:pt x="1354358" y="0"/>
                </a:lnTo>
                <a:lnTo>
                  <a:pt x="1354358" y="2054003"/>
                </a:lnTo>
                <a:lnTo>
                  <a:pt x="0" y="2054003"/>
                </a:lnTo>
                <a:lnTo>
                  <a:pt x="0" y="0"/>
                </a:lnTo>
                <a:close/>
              </a:path>
            </a:pathLst>
          </a:custGeom>
          <a:blipFill>
            <a:blip r:embed="rId53"/>
            <a:stretch>
              <a:fillRect/>
            </a:stretch>
          </a:blipFill>
        </p:spPr>
      </p:sp>
      <p:sp>
        <p:nvSpPr>
          <p:cNvPr id="138" name="Freeform 138"/>
          <p:cNvSpPr/>
          <p:nvPr/>
        </p:nvSpPr>
        <p:spPr>
          <a:xfrm rot="468627">
            <a:off x="17391613" y="553339"/>
            <a:ext cx="1305503" cy="893454"/>
          </a:xfrm>
          <a:custGeom>
            <a:avLst/>
            <a:gdLst/>
            <a:ahLst/>
            <a:cxnLst/>
            <a:rect l="l" t="t" r="r" b="b"/>
            <a:pathLst>
              <a:path w="1305503" h="893454">
                <a:moveTo>
                  <a:pt x="0" y="0"/>
                </a:moveTo>
                <a:lnTo>
                  <a:pt x="1305503" y="0"/>
                </a:lnTo>
                <a:lnTo>
                  <a:pt x="1305503" y="893454"/>
                </a:lnTo>
                <a:lnTo>
                  <a:pt x="0" y="893454"/>
                </a:lnTo>
                <a:lnTo>
                  <a:pt x="0" y="0"/>
                </a:lnTo>
                <a:close/>
              </a:path>
            </a:pathLst>
          </a:custGeom>
          <a:blipFill>
            <a:blip r:embed="rId54"/>
            <a:stretch>
              <a:fillRect/>
            </a:stretch>
          </a:blipFill>
        </p:spPr>
      </p:sp>
      <p:sp>
        <p:nvSpPr>
          <p:cNvPr id="139" name="Freeform 139"/>
          <p:cNvSpPr/>
          <p:nvPr/>
        </p:nvSpPr>
        <p:spPr>
          <a:xfrm>
            <a:off x="12748993" y="98316"/>
            <a:ext cx="1252635" cy="1656376"/>
          </a:xfrm>
          <a:custGeom>
            <a:avLst/>
            <a:gdLst/>
            <a:ahLst/>
            <a:cxnLst/>
            <a:rect l="l" t="t" r="r" b="b"/>
            <a:pathLst>
              <a:path w="1252635" h="1656376">
                <a:moveTo>
                  <a:pt x="0" y="0"/>
                </a:moveTo>
                <a:lnTo>
                  <a:pt x="1252634" y="0"/>
                </a:lnTo>
                <a:lnTo>
                  <a:pt x="1252634" y="1656376"/>
                </a:lnTo>
                <a:lnTo>
                  <a:pt x="0" y="1656376"/>
                </a:lnTo>
                <a:lnTo>
                  <a:pt x="0" y="0"/>
                </a:lnTo>
                <a:close/>
              </a:path>
            </a:pathLst>
          </a:custGeom>
          <a:blipFill>
            <a:blip r:embed="rId39"/>
            <a:stretch>
              <a:fillRect/>
            </a:stretch>
          </a:blipFill>
        </p:spPr>
      </p:sp>
      <p:sp>
        <p:nvSpPr>
          <p:cNvPr id="140" name="Freeform 140"/>
          <p:cNvSpPr/>
          <p:nvPr/>
        </p:nvSpPr>
        <p:spPr>
          <a:xfrm>
            <a:off x="13469822" y="1022895"/>
            <a:ext cx="1107110" cy="1807527"/>
          </a:xfrm>
          <a:custGeom>
            <a:avLst/>
            <a:gdLst/>
            <a:ahLst/>
            <a:cxnLst/>
            <a:rect l="l" t="t" r="r" b="b"/>
            <a:pathLst>
              <a:path w="1107110" h="1807527">
                <a:moveTo>
                  <a:pt x="0" y="0"/>
                </a:moveTo>
                <a:lnTo>
                  <a:pt x="1107111" y="0"/>
                </a:lnTo>
                <a:lnTo>
                  <a:pt x="1107111" y="1807527"/>
                </a:lnTo>
                <a:lnTo>
                  <a:pt x="0" y="1807527"/>
                </a:lnTo>
                <a:lnTo>
                  <a:pt x="0" y="0"/>
                </a:lnTo>
                <a:close/>
              </a:path>
            </a:pathLst>
          </a:custGeom>
          <a:blipFill>
            <a:blip r:embed="rId48"/>
            <a:stretch>
              <a:fillRect/>
            </a:stretch>
          </a:blipFill>
        </p:spPr>
      </p:sp>
      <p:sp>
        <p:nvSpPr>
          <p:cNvPr id="141" name="Freeform 141"/>
          <p:cNvSpPr/>
          <p:nvPr/>
        </p:nvSpPr>
        <p:spPr>
          <a:xfrm rot="222430">
            <a:off x="2082662" y="355525"/>
            <a:ext cx="1370314" cy="787931"/>
          </a:xfrm>
          <a:custGeom>
            <a:avLst/>
            <a:gdLst/>
            <a:ahLst/>
            <a:cxnLst/>
            <a:rect l="l" t="t" r="r" b="b"/>
            <a:pathLst>
              <a:path w="1370314" h="787931">
                <a:moveTo>
                  <a:pt x="0" y="0"/>
                </a:moveTo>
                <a:lnTo>
                  <a:pt x="1370314" y="0"/>
                </a:lnTo>
                <a:lnTo>
                  <a:pt x="1370314" y="787930"/>
                </a:lnTo>
                <a:lnTo>
                  <a:pt x="0" y="787930"/>
                </a:lnTo>
                <a:lnTo>
                  <a:pt x="0" y="0"/>
                </a:lnTo>
                <a:close/>
              </a:path>
            </a:pathLst>
          </a:custGeom>
          <a:blipFill>
            <a:blip r:embed="rId40"/>
            <a:stretch>
              <a:fillRect/>
            </a:stretch>
          </a:blipFill>
        </p:spPr>
      </p:sp>
      <p:sp>
        <p:nvSpPr>
          <p:cNvPr id="142" name="Freeform 142"/>
          <p:cNvSpPr/>
          <p:nvPr/>
        </p:nvSpPr>
        <p:spPr>
          <a:xfrm>
            <a:off x="9415394" y="1108122"/>
            <a:ext cx="1339164" cy="1983946"/>
          </a:xfrm>
          <a:custGeom>
            <a:avLst/>
            <a:gdLst/>
            <a:ahLst/>
            <a:cxnLst/>
            <a:rect l="l" t="t" r="r" b="b"/>
            <a:pathLst>
              <a:path w="1339164" h="1983946">
                <a:moveTo>
                  <a:pt x="0" y="0"/>
                </a:moveTo>
                <a:lnTo>
                  <a:pt x="1339163" y="0"/>
                </a:lnTo>
                <a:lnTo>
                  <a:pt x="1339163" y="1983947"/>
                </a:lnTo>
                <a:lnTo>
                  <a:pt x="0" y="1983947"/>
                </a:lnTo>
                <a:lnTo>
                  <a:pt x="0" y="0"/>
                </a:lnTo>
                <a:close/>
              </a:path>
            </a:pathLst>
          </a:custGeom>
          <a:blipFill>
            <a:blip r:embed="rId55"/>
            <a:stretch>
              <a:fillRect/>
            </a:stretch>
          </a:blipFill>
        </p:spPr>
      </p:sp>
      <p:sp>
        <p:nvSpPr>
          <p:cNvPr id="143" name="Freeform 143"/>
          <p:cNvSpPr/>
          <p:nvPr/>
        </p:nvSpPr>
        <p:spPr>
          <a:xfrm rot="-4735006">
            <a:off x="7298836" y="3124911"/>
            <a:ext cx="1212447" cy="977536"/>
          </a:xfrm>
          <a:custGeom>
            <a:avLst/>
            <a:gdLst/>
            <a:ahLst/>
            <a:cxnLst/>
            <a:rect l="l" t="t" r="r" b="b"/>
            <a:pathLst>
              <a:path w="1212447" h="977536">
                <a:moveTo>
                  <a:pt x="0" y="0"/>
                </a:moveTo>
                <a:lnTo>
                  <a:pt x="1212448" y="0"/>
                </a:lnTo>
                <a:lnTo>
                  <a:pt x="1212448" y="977536"/>
                </a:lnTo>
                <a:lnTo>
                  <a:pt x="0" y="977536"/>
                </a:lnTo>
                <a:lnTo>
                  <a:pt x="0" y="0"/>
                </a:lnTo>
                <a:close/>
              </a:path>
            </a:pathLst>
          </a:custGeom>
          <a:blipFill>
            <a:blip r:embed="rId50"/>
            <a:stretch>
              <a:fillRect/>
            </a:stretch>
          </a:blipFill>
        </p:spPr>
      </p:sp>
      <p:sp>
        <p:nvSpPr>
          <p:cNvPr id="144" name="Freeform 144"/>
          <p:cNvSpPr/>
          <p:nvPr/>
        </p:nvSpPr>
        <p:spPr>
          <a:xfrm>
            <a:off x="85205" y="4497673"/>
            <a:ext cx="1714957" cy="1623850"/>
          </a:xfrm>
          <a:custGeom>
            <a:avLst/>
            <a:gdLst/>
            <a:ahLst/>
            <a:cxnLst/>
            <a:rect l="l" t="t" r="r" b="b"/>
            <a:pathLst>
              <a:path w="1714957" h="1623850">
                <a:moveTo>
                  <a:pt x="0" y="0"/>
                </a:moveTo>
                <a:lnTo>
                  <a:pt x="1714957" y="0"/>
                </a:lnTo>
                <a:lnTo>
                  <a:pt x="1714957" y="1623850"/>
                </a:lnTo>
                <a:lnTo>
                  <a:pt x="0" y="1623850"/>
                </a:lnTo>
                <a:lnTo>
                  <a:pt x="0" y="0"/>
                </a:lnTo>
                <a:close/>
              </a:path>
            </a:pathLst>
          </a:custGeom>
          <a:blipFill>
            <a:blip r:embed="rId43"/>
            <a:stretch>
              <a:fillRect/>
            </a:stretch>
          </a:blipFill>
        </p:spPr>
      </p:sp>
      <p:sp>
        <p:nvSpPr>
          <p:cNvPr id="145" name="Freeform 145"/>
          <p:cNvSpPr/>
          <p:nvPr/>
        </p:nvSpPr>
        <p:spPr>
          <a:xfrm>
            <a:off x="2934925" y="3366283"/>
            <a:ext cx="1511780" cy="1199975"/>
          </a:xfrm>
          <a:custGeom>
            <a:avLst/>
            <a:gdLst/>
            <a:ahLst/>
            <a:cxnLst/>
            <a:rect l="l" t="t" r="r" b="b"/>
            <a:pathLst>
              <a:path w="1511780" h="1199975">
                <a:moveTo>
                  <a:pt x="0" y="0"/>
                </a:moveTo>
                <a:lnTo>
                  <a:pt x="1511780" y="0"/>
                </a:lnTo>
                <a:lnTo>
                  <a:pt x="1511780" y="1199976"/>
                </a:lnTo>
                <a:lnTo>
                  <a:pt x="0" y="1199976"/>
                </a:lnTo>
                <a:lnTo>
                  <a:pt x="0" y="0"/>
                </a:lnTo>
                <a:close/>
              </a:path>
            </a:pathLst>
          </a:custGeom>
          <a:blipFill>
            <a:blip r:embed="rId42"/>
            <a:stretch>
              <a:fillRect/>
            </a:stretch>
          </a:blipFill>
        </p:spPr>
      </p:sp>
      <p:sp>
        <p:nvSpPr>
          <p:cNvPr id="146" name="Freeform 146"/>
          <p:cNvSpPr/>
          <p:nvPr/>
        </p:nvSpPr>
        <p:spPr>
          <a:xfrm>
            <a:off x="11418338" y="2161837"/>
            <a:ext cx="1687638" cy="1782324"/>
          </a:xfrm>
          <a:custGeom>
            <a:avLst/>
            <a:gdLst/>
            <a:ahLst/>
            <a:cxnLst/>
            <a:rect l="l" t="t" r="r" b="b"/>
            <a:pathLst>
              <a:path w="1687638" h="1782324">
                <a:moveTo>
                  <a:pt x="0" y="0"/>
                </a:moveTo>
                <a:lnTo>
                  <a:pt x="1687638" y="0"/>
                </a:lnTo>
                <a:lnTo>
                  <a:pt x="1687638" y="1782324"/>
                </a:lnTo>
                <a:lnTo>
                  <a:pt x="0" y="1782324"/>
                </a:lnTo>
                <a:lnTo>
                  <a:pt x="0" y="0"/>
                </a:lnTo>
                <a:close/>
              </a:path>
            </a:pathLst>
          </a:custGeom>
          <a:blipFill>
            <a:blip r:embed="rId45"/>
            <a:stretch>
              <a:fillRect/>
            </a:stretch>
          </a:blipFill>
        </p:spPr>
      </p:sp>
      <p:sp>
        <p:nvSpPr>
          <p:cNvPr id="147" name="TextBox 147"/>
          <p:cNvSpPr txBox="1"/>
          <p:nvPr/>
        </p:nvSpPr>
        <p:spPr>
          <a:xfrm>
            <a:off x="2753236" y="9651632"/>
            <a:ext cx="1346598" cy="594995"/>
          </a:xfrm>
          <a:prstGeom prst="rect">
            <a:avLst/>
          </a:prstGeom>
        </p:spPr>
        <p:txBody>
          <a:bodyPr lIns="0" tIns="0" rIns="0" bIns="0" rtlCol="0" anchor="t">
            <a:spAutoFit/>
          </a:bodyPr>
          <a:lstStyle/>
          <a:p>
            <a:pPr algn="ctr">
              <a:lnSpc>
                <a:spcPts val="2379"/>
              </a:lnSpc>
            </a:pPr>
            <a:r>
              <a:rPr lang="en-US" sz="1699">
                <a:solidFill>
                  <a:srgbClr val="000000"/>
                </a:solidFill>
                <a:latin typeface="Arimo"/>
              </a:rPr>
              <a:t>Illustrations via BOTW</a:t>
            </a:r>
          </a:p>
        </p:txBody>
      </p:sp>
      <p:grpSp>
        <p:nvGrpSpPr>
          <p:cNvPr id="148" name="Group 148"/>
          <p:cNvGrpSpPr/>
          <p:nvPr/>
        </p:nvGrpSpPr>
        <p:grpSpPr>
          <a:xfrm>
            <a:off x="10562450" y="4132042"/>
            <a:ext cx="7668775" cy="6141255"/>
            <a:chOff x="0" y="0"/>
            <a:chExt cx="2019760" cy="1617450"/>
          </a:xfrm>
        </p:grpSpPr>
        <p:sp>
          <p:nvSpPr>
            <p:cNvPr id="149" name="Freeform 149"/>
            <p:cNvSpPr/>
            <p:nvPr/>
          </p:nvSpPr>
          <p:spPr>
            <a:xfrm>
              <a:off x="0" y="0"/>
              <a:ext cx="2019760" cy="1617450"/>
            </a:xfrm>
            <a:custGeom>
              <a:avLst/>
              <a:gdLst/>
              <a:ahLst/>
              <a:cxnLst/>
              <a:rect l="l" t="t" r="r" b="b"/>
              <a:pathLst>
                <a:path w="2019760" h="1617450">
                  <a:moveTo>
                    <a:pt x="100954" y="0"/>
                  </a:moveTo>
                  <a:lnTo>
                    <a:pt x="1918806" y="0"/>
                  </a:lnTo>
                  <a:cubicBezTo>
                    <a:pt x="1945580" y="0"/>
                    <a:pt x="1971259" y="10636"/>
                    <a:pt x="1990191" y="29569"/>
                  </a:cubicBezTo>
                  <a:cubicBezTo>
                    <a:pt x="2009123" y="48501"/>
                    <a:pt x="2019760" y="74179"/>
                    <a:pt x="2019760" y="100954"/>
                  </a:cubicBezTo>
                  <a:lnTo>
                    <a:pt x="2019760" y="1516496"/>
                  </a:lnTo>
                  <a:cubicBezTo>
                    <a:pt x="2019760" y="1572251"/>
                    <a:pt x="1974561" y="1617450"/>
                    <a:pt x="1918806" y="1617450"/>
                  </a:cubicBezTo>
                  <a:lnTo>
                    <a:pt x="100954" y="1617450"/>
                  </a:lnTo>
                  <a:cubicBezTo>
                    <a:pt x="45199" y="1617450"/>
                    <a:pt x="0" y="1572251"/>
                    <a:pt x="0" y="1516496"/>
                  </a:cubicBezTo>
                  <a:lnTo>
                    <a:pt x="0" y="100954"/>
                  </a:lnTo>
                  <a:cubicBezTo>
                    <a:pt x="0" y="74179"/>
                    <a:pt x="10636" y="48501"/>
                    <a:pt x="29569" y="29569"/>
                  </a:cubicBezTo>
                  <a:cubicBezTo>
                    <a:pt x="48501" y="10636"/>
                    <a:pt x="74179" y="0"/>
                    <a:pt x="100954" y="0"/>
                  </a:cubicBezTo>
                  <a:close/>
                </a:path>
              </a:pathLst>
            </a:custGeom>
            <a:solidFill>
              <a:srgbClr val="000000">
                <a:alpha val="0"/>
              </a:srgbClr>
            </a:solidFill>
            <a:ln w="238125" cap="rnd">
              <a:solidFill>
                <a:srgbClr val="5271FF"/>
              </a:solidFill>
              <a:prstDash val="solid"/>
              <a:round/>
            </a:ln>
          </p:spPr>
        </p:sp>
        <p:sp>
          <p:nvSpPr>
            <p:cNvPr id="150" name="TextBox 150"/>
            <p:cNvSpPr txBox="1"/>
            <p:nvPr/>
          </p:nvSpPr>
          <p:spPr>
            <a:xfrm>
              <a:off x="0" y="-57150"/>
              <a:ext cx="2019760" cy="1674600"/>
            </a:xfrm>
            <a:prstGeom prst="rect">
              <a:avLst/>
            </a:prstGeom>
          </p:spPr>
          <p:txBody>
            <a:bodyPr lIns="50800" tIns="50800" rIns="50800" bIns="50800" rtlCol="0" anchor="ctr"/>
            <a:lstStyle/>
            <a:p>
              <a:pPr algn="ctr">
                <a:lnSpc>
                  <a:spcPts val="3640"/>
                </a:lnSpc>
              </a:pPr>
              <a:endParaRPr/>
            </a:p>
          </p:txBody>
        </p:sp>
      </p:grpSp>
      <p:sp>
        <p:nvSpPr>
          <p:cNvPr id="151" name="TextBox 151"/>
          <p:cNvSpPr txBox="1"/>
          <p:nvPr/>
        </p:nvSpPr>
        <p:spPr>
          <a:xfrm>
            <a:off x="11554763" y="3540720"/>
            <a:ext cx="5932884" cy="50736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t">
            <a:spAutoFit/>
          </a:bodyPr>
          <a:lstStyle/>
          <a:p>
            <a:pPr algn="ctr">
              <a:lnSpc>
                <a:spcPts val="4059"/>
              </a:lnSpc>
            </a:pPr>
            <a:r>
              <a:rPr lang="en-US" sz="2899" dirty="0">
                <a:solidFill>
                  <a:srgbClr val="000000"/>
                </a:solidFill>
                <a:latin typeface="Arimo Bold"/>
              </a:rPr>
              <a:t>Small-bodied undergrowth Flocks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5417734" y="3311347"/>
            <a:ext cx="1641605" cy="2398692"/>
          </a:xfrm>
          <a:custGeom>
            <a:avLst/>
            <a:gdLst/>
            <a:ahLst/>
            <a:cxnLst/>
            <a:rect l="l" t="t" r="r" b="b"/>
            <a:pathLst>
              <a:path w="1641605" h="2398692">
                <a:moveTo>
                  <a:pt x="0" y="0"/>
                </a:moveTo>
                <a:lnTo>
                  <a:pt x="1641605" y="0"/>
                </a:lnTo>
                <a:lnTo>
                  <a:pt x="1641605" y="2398692"/>
                </a:lnTo>
                <a:lnTo>
                  <a:pt x="0" y="2398692"/>
                </a:lnTo>
                <a:lnTo>
                  <a:pt x="0" y="0"/>
                </a:lnTo>
                <a:close/>
              </a:path>
            </a:pathLst>
          </a:custGeom>
          <a:blipFill>
            <a:blip r:embed="rId2"/>
            <a:stretch>
              <a:fillRect/>
            </a:stretch>
          </a:blipFill>
        </p:spPr>
      </p:sp>
      <p:sp>
        <p:nvSpPr>
          <p:cNvPr id="3" name="Freeform 3"/>
          <p:cNvSpPr/>
          <p:nvPr/>
        </p:nvSpPr>
        <p:spPr>
          <a:xfrm>
            <a:off x="6105244" y="4580080"/>
            <a:ext cx="1641605" cy="2398692"/>
          </a:xfrm>
          <a:custGeom>
            <a:avLst/>
            <a:gdLst/>
            <a:ahLst/>
            <a:cxnLst/>
            <a:rect l="l" t="t" r="r" b="b"/>
            <a:pathLst>
              <a:path w="1641605" h="2398692">
                <a:moveTo>
                  <a:pt x="0" y="0"/>
                </a:moveTo>
                <a:lnTo>
                  <a:pt x="1641605" y="0"/>
                </a:lnTo>
                <a:lnTo>
                  <a:pt x="1641605" y="2398692"/>
                </a:lnTo>
                <a:lnTo>
                  <a:pt x="0" y="2398692"/>
                </a:lnTo>
                <a:lnTo>
                  <a:pt x="0" y="0"/>
                </a:lnTo>
                <a:close/>
              </a:path>
            </a:pathLst>
          </a:custGeom>
          <a:blipFill>
            <a:blip r:embed="rId2"/>
            <a:stretch>
              <a:fillRect/>
            </a:stretch>
          </a:blipFill>
        </p:spPr>
      </p:sp>
      <p:sp>
        <p:nvSpPr>
          <p:cNvPr id="4" name="Freeform 4"/>
          <p:cNvSpPr/>
          <p:nvPr/>
        </p:nvSpPr>
        <p:spPr>
          <a:xfrm>
            <a:off x="2140656" y="4096604"/>
            <a:ext cx="3334609" cy="2261282"/>
          </a:xfrm>
          <a:custGeom>
            <a:avLst/>
            <a:gdLst/>
            <a:ahLst/>
            <a:cxnLst/>
            <a:rect l="l" t="t" r="r" b="b"/>
            <a:pathLst>
              <a:path w="3334609" h="2261282">
                <a:moveTo>
                  <a:pt x="0" y="0"/>
                </a:moveTo>
                <a:lnTo>
                  <a:pt x="3334608" y="0"/>
                </a:lnTo>
                <a:lnTo>
                  <a:pt x="3334608" y="2261282"/>
                </a:lnTo>
                <a:lnTo>
                  <a:pt x="0" y="2261282"/>
                </a:lnTo>
                <a:lnTo>
                  <a:pt x="0" y="0"/>
                </a:lnTo>
                <a:close/>
              </a:path>
            </a:pathLst>
          </a:custGeom>
          <a:blipFill>
            <a:blip r:embed="rId3"/>
            <a:stretch>
              <a:fillRect/>
            </a:stretch>
          </a:blipFill>
        </p:spPr>
      </p:sp>
      <p:sp>
        <p:nvSpPr>
          <p:cNvPr id="5" name="Freeform 5"/>
          <p:cNvSpPr/>
          <p:nvPr/>
        </p:nvSpPr>
        <p:spPr>
          <a:xfrm>
            <a:off x="2623017" y="5449210"/>
            <a:ext cx="3234577" cy="2122691"/>
          </a:xfrm>
          <a:custGeom>
            <a:avLst/>
            <a:gdLst/>
            <a:ahLst/>
            <a:cxnLst/>
            <a:rect l="l" t="t" r="r" b="b"/>
            <a:pathLst>
              <a:path w="3234577" h="2122691">
                <a:moveTo>
                  <a:pt x="0" y="0"/>
                </a:moveTo>
                <a:lnTo>
                  <a:pt x="3234577" y="0"/>
                </a:lnTo>
                <a:lnTo>
                  <a:pt x="3234577" y="2122691"/>
                </a:lnTo>
                <a:lnTo>
                  <a:pt x="0" y="2122691"/>
                </a:lnTo>
                <a:lnTo>
                  <a:pt x="0" y="0"/>
                </a:lnTo>
                <a:close/>
              </a:path>
            </a:pathLst>
          </a:custGeom>
          <a:blipFill>
            <a:blip r:embed="rId4"/>
            <a:stretch>
              <a:fillRect/>
            </a:stretch>
          </a:blipFill>
        </p:spPr>
      </p:sp>
      <p:sp>
        <p:nvSpPr>
          <p:cNvPr id="6" name="Freeform 6"/>
          <p:cNvSpPr/>
          <p:nvPr/>
        </p:nvSpPr>
        <p:spPr>
          <a:xfrm>
            <a:off x="4958427" y="3966271"/>
            <a:ext cx="1641605" cy="2398692"/>
          </a:xfrm>
          <a:custGeom>
            <a:avLst/>
            <a:gdLst/>
            <a:ahLst/>
            <a:cxnLst/>
            <a:rect l="l" t="t" r="r" b="b"/>
            <a:pathLst>
              <a:path w="1641605" h="2398692">
                <a:moveTo>
                  <a:pt x="0" y="0"/>
                </a:moveTo>
                <a:lnTo>
                  <a:pt x="1641605" y="0"/>
                </a:lnTo>
                <a:lnTo>
                  <a:pt x="1641605" y="2398692"/>
                </a:lnTo>
                <a:lnTo>
                  <a:pt x="0" y="2398692"/>
                </a:lnTo>
                <a:lnTo>
                  <a:pt x="0" y="0"/>
                </a:lnTo>
                <a:close/>
              </a:path>
            </a:pathLst>
          </a:custGeom>
          <a:blipFill>
            <a:blip r:embed="rId2"/>
            <a:stretch>
              <a:fillRect/>
            </a:stretch>
          </a:blipFill>
        </p:spPr>
      </p:sp>
      <p:sp>
        <p:nvSpPr>
          <p:cNvPr id="7" name="Freeform 7"/>
          <p:cNvSpPr/>
          <p:nvPr/>
        </p:nvSpPr>
        <p:spPr>
          <a:xfrm>
            <a:off x="4112222" y="6189804"/>
            <a:ext cx="3234577" cy="2122691"/>
          </a:xfrm>
          <a:custGeom>
            <a:avLst/>
            <a:gdLst/>
            <a:ahLst/>
            <a:cxnLst/>
            <a:rect l="l" t="t" r="r" b="b"/>
            <a:pathLst>
              <a:path w="3234577" h="2122691">
                <a:moveTo>
                  <a:pt x="0" y="0"/>
                </a:moveTo>
                <a:lnTo>
                  <a:pt x="3234577" y="0"/>
                </a:lnTo>
                <a:lnTo>
                  <a:pt x="3234577" y="2122691"/>
                </a:lnTo>
                <a:lnTo>
                  <a:pt x="0" y="2122691"/>
                </a:lnTo>
                <a:lnTo>
                  <a:pt x="0" y="0"/>
                </a:lnTo>
                <a:close/>
              </a:path>
            </a:pathLst>
          </a:custGeom>
          <a:blipFill>
            <a:blip r:embed="rId4"/>
            <a:stretch>
              <a:fillRect/>
            </a:stretch>
          </a:blipFill>
        </p:spPr>
      </p:sp>
      <p:sp>
        <p:nvSpPr>
          <p:cNvPr id="8" name="Freeform 8"/>
          <p:cNvSpPr/>
          <p:nvPr/>
        </p:nvSpPr>
        <p:spPr>
          <a:xfrm>
            <a:off x="5422228" y="2219884"/>
            <a:ext cx="3963739" cy="6394429"/>
          </a:xfrm>
          <a:custGeom>
            <a:avLst/>
            <a:gdLst/>
            <a:ahLst/>
            <a:cxnLst/>
            <a:rect l="l" t="t" r="r" b="b"/>
            <a:pathLst>
              <a:path w="3963739" h="6394429">
                <a:moveTo>
                  <a:pt x="0" y="0"/>
                </a:moveTo>
                <a:lnTo>
                  <a:pt x="3963739" y="0"/>
                </a:lnTo>
                <a:lnTo>
                  <a:pt x="3963739" y="6394428"/>
                </a:lnTo>
                <a:lnTo>
                  <a:pt x="0" y="6394428"/>
                </a:lnTo>
                <a:lnTo>
                  <a:pt x="0" y="0"/>
                </a:lnTo>
                <a:close/>
              </a:path>
            </a:pathLst>
          </a:custGeom>
          <a:blipFill>
            <a:blip r:embed="rId5"/>
            <a:stretch>
              <a:fillRect/>
            </a:stretch>
          </a:blipFill>
        </p:spPr>
      </p:sp>
      <p:sp>
        <p:nvSpPr>
          <p:cNvPr id="9" name="Freeform 9"/>
          <p:cNvSpPr/>
          <p:nvPr/>
        </p:nvSpPr>
        <p:spPr>
          <a:xfrm rot="-333574">
            <a:off x="3690266" y="7399935"/>
            <a:ext cx="3047182" cy="2599627"/>
          </a:xfrm>
          <a:custGeom>
            <a:avLst/>
            <a:gdLst/>
            <a:ahLst/>
            <a:cxnLst/>
            <a:rect l="l" t="t" r="r" b="b"/>
            <a:pathLst>
              <a:path w="3047182" h="2599627">
                <a:moveTo>
                  <a:pt x="0" y="0"/>
                </a:moveTo>
                <a:lnTo>
                  <a:pt x="3047182" y="0"/>
                </a:lnTo>
                <a:lnTo>
                  <a:pt x="3047182" y="2599627"/>
                </a:lnTo>
                <a:lnTo>
                  <a:pt x="0" y="2599627"/>
                </a:lnTo>
                <a:lnTo>
                  <a:pt x="0" y="0"/>
                </a:lnTo>
                <a:close/>
              </a:path>
            </a:pathLst>
          </a:custGeom>
          <a:blipFill>
            <a:blip r:embed="rId6"/>
            <a:stretch>
              <a:fillRect/>
            </a:stretch>
          </a:blipFill>
        </p:spPr>
      </p:sp>
      <p:sp>
        <p:nvSpPr>
          <p:cNvPr id="10" name="Freeform 10"/>
          <p:cNvSpPr/>
          <p:nvPr/>
        </p:nvSpPr>
        <p:spPr>
          <a:xfrm>
            <a:off x="6127398" y="8048049"/>
            <a:ext cx="3234577" cy="2122691"/>
          </a:xfrm>
          <a:custGeom>
            <a:avLst/>
            <a:gdLst/>
            <a:ahLst/>
            <a:cxnLst/>
            <a:rect l="l" t="t" r="r" b="b"/>
            <a:pathLst>
              <a:path w="3234577" h="2122691">
                <a:moveTo>
                  <a:pt x="0" y="0"/>
                </a:moveTo>
                <a:lnTo>
                  <a:pt x="3234576" y="0"/>
                </a:lnTo>
                <a:lnTo>
                  <a:pt x="3234576" y="2122691"/>
                </a:lnTo>
                <a:lnTo>
                  <a:pt x="0" y="2122691"/>
                </a:lnTo>
                <a:lnTo>
                  <a:pt x="0" y="0"/>
                </a:lnTo>
                <a:close/>
              </a:path>
            </a:pathLst>
          </a:custGeom>
          <a:blipFill>
            <a:blip r:embed="rId4"/>
            <a:stretch>
              <a:fillRect/>
            </a:stretch>
          </a:blipFill>
        </p:spPr>
      </p:sp>
      <p:sp>
        <p:nvSpPr>
          <p:cNvPr id="11" name="Freeform 11"/>
          <p:cNvSpPr/>
          <p:nvPr/>
        </p:nvSpPr>
        <p:spPr>
          <a:xfrm>
            <a:off x="5271449" y="5925410"/>
            <a:ext cx="3647982" cy="2245789"/>
          </a:xfrm>
          <a:custGeom>
            <a:avLst/>
            <a:gdLst/>
            <a:ahLst/>
            <a:cxnLst/>
            <a:rect l="l" t="t" r="r" b="b"/>
            <a:pathLst>
              <a:path w="3647982" h="2245789">
                <a:moveTo>
                  <a:pt x="0" y="0"/>
                </a:moveTo>
                <a:lnTo>
                  <a:pt x="3647982" y="0"/>
                </a:lnTo>
                <a:lnTo>
                  <a:pt x="3647982" y="2245789"/>
                </a:lnTo>
                <a:lnTo>
                  <a:pt x="0" y="2245789"/>
                </a:lnTo>
                <a:lnTo>
                  <a:pt x="0" y="0"/>
                </a:lnTo>
                <a:close/>
              </a:path>
            </a:pathLst>
          </a:custGeom>
          <a:blipFill>
            <a:blip r:embed="rId7"/>
            <a:stretch>
              <a:fillRect/>
            </a:stretch>
          </a:blipFill>
        </p:spPr>
      </p:sp>
      <p:sp>
        <p:nvSpPr>
          <p:cNvPr id="12" name="Freeform 12"/>
          <p:cNvSpPr/>
          <p:nvPr/>
        </p:nvSpPr>
        <p:spPr>
          <a:xfrm>
            <a:off x="8857070" y="1935867"/>
            <a:ext cx="1293424" cy="1067075"/>
          </a:xfrm>
          <a:custGeom>
            <a:avLst/>
            <a:gdLst/>
            <a:ahLst/>
            <a:cxnLst/>
            <a:rect l="l" t="t" r="r" b="b"/>
            <a:pathLst>
              <a:path w="1293424" h="1067075">
                <a:moveTo>
                  <a:pt x="0" y="0"/>
                </a:moveTo>
                <a:lnTo>
                  <a:pt x="1293424" y="0"/>
                </a:lnTo>
                <a:lnTo>
                  <a:pt x="1293424" y="1067075"/>
                </a:lnTo>
                <a:lnTo>
                  <a:pt x="0" y="1067075"/>
                </a:lnTo>
                <a:lnTo>
                  <a:pt x="0" y="0"/>
                </a:lnTo>
                <a:close/>
              </a:path>
            </a:pathLst>
          </a:custGeom>
          <a:blipFill>
            <a:blip r:embed="rId8"/>
            <a:stretch>
              <a:fillRect/>
            </a:stretch>
          </a:blipFill>
        </p:spPr>
      </p:sp>
      <p:sp>
        <p:nvSpPr>
          <p:cNvPr id="13" name="Freeform 13"/>
          <p:cNvSpPr/>
          <p:nvPr/>
        </p:nvSpPr>
        <p:spPr>
          <a:xfrm>
            <a:off x="8867232" y="2022633"/>
            <a:ext cx="1430229" cy="9101734"/>
          </a:xfrm>
          <a:custGeom>
            <a:avLst/>
            <a:gdLst/>
            <a:ahLst/>
            <a:cxnLst/>
            <a:rect l="l" t="t" r="r" b="b"/>
            <a:pathLst>
              <a:path w="1430229" h="9101734">
                <a:moveTo>
                  <a:pt x="0" y="0"/>
                </a:moveTo>
                <a:lnTo>
                  <a:pt x="1430230" y="0"/>
                </a:lnTo>
                <a:lnTo>
                  <a:pt x="1430230" y="9101734"/>
                </a:lnTo>
                <a:lnTo>
                  <a:pt x="0" y="9101734"/>
                </a:lnTo>
                <a:lnTo>
                  <a:pt x="0" y="0"/>
                </a:lnTo>
                <a:close/>
              </a:path>
            </a:pathLst>
          </a:custGeom>
          <a:blipFill>
            <a:blip r:embed="rId9"/>
            <a:stretch>
              <a:fillRect l="-382276"/>
            </a:stretch>
          </a:blipFill>
        </p:spPr>
      </p:sp>
      <p:sp>
        <p:nvSpPr>
          <p:cNvPr id="14" name="Freeform 14"/>
          <p:cNvSpPr/>
          <p:nvPr/>
        </p:nvSpPr>
        <p:spPr>
          <a:xfrm>
            <a:off x="12276453" y="1754692"/>
            <a:ext cx="1584878" cy="5311655"/>
          </a:xfrm>
          <a:custGeom>
            <a:avLst/>
            <a:gdLst/>
            <a:ahLst/>
            <a:cxnLst/>
            <a:rect l="l" t="t" r="r" b="b"/>
            <a:pathLst>
              <a:path w="1584878" h="5311655">
                <a:moveTo>
                  <a:pt x="0" y="0"/>
                </a:moveTo>
                <a:lnTo>
                  <a:pt x="1584879" y="0"/>
                </a:lnTo>
                <a:lnTo>
                  <a:pt x="1584879" y="5311655"/>
                </a:lnTo>
                <a:lnTo>
                  <a:pt x="0" y="5311655"/>
                </a:lnTo>
                <a:lnTo>
                  <a:pt x="0" y="0"/>
                </a:lnTo>
                <a:close/>
              </a:path>
            </a:pathLst>
          </a:custGeom>
          <a:blipFill>
            <a:blip r:embed="rId10"/>
            <a:stretch>
              <a:fillRect b="-6089"/>
            </a:stretch>
          </a:blipFill>
        </p:spPr>
      </p:sp>
      <p:sp>
        <p:nvSpPr>
          <p:cNvPr id="15" name="Freeform 15"/>
          <p:cNvSpPr/>
          <p:nvPr/>
        </p:nvSpPr>
        <p:spPr>
          <a:xfrm>
            <a:off x="10716700" y="2814508"/>
            <a:ext cx="1965834" cy="1486662"/>
          </a:xfrm>
          <a:custGeom>
            <a:avLst/>
            <a:gdLst/>
            <a:ahLst/>
            <a:cxnLst/>
            <a:rect l="l" t="t" r="r" b="b"/>
            <a:pathLst>
              <a:path w="1965834" h="1486662">
                <a:moveTo>
                  <a:pt x="0" y="0"/>
                </a:moveTo>
                <a:lnTo>
                  <a:pt x="1965834" y="0"/>
                </a:lnTo>
                <a:lnTo>
                  <a:pt x="1965834" y="1486662"/>
                </a:lnTo>
                <a:lnTo>
                  <a:pt x="0" y="1486662"/>
                </a:lnTo>
                <a:lnTo>
                  <a:pt x="0" y="0"/>
                </a:lnTo>
                <a:close/>
              </a:path>
            </a:pathLst>
          </a:custGeom>
          <a:blipFill>
            <a:blip r:embed="rId11"/>
            <a:stretch>
              <a:fillRect/>
            </a:stretch>
          </a:blipFill>
        </p:spPr>
      </p:sp>
      <p:sp>
        <p:nvSpPr>
          <p:cNvPr id="16" name="Freeform 16"/>
          <p:cNvSpPr/>
          <p:nvPr/>
        </p:nvSpPr>
        <p:spPr>
          <a:xfrm rot="-909595">
            <a:off x="10960473" y="9038241"/>
            <a:ext cx="2030216" cy="1586106"/>
          </a:xfrm>
          <a:custGeom>
            <a:avLst/>
            <a:gdLst/>
            <a:ahLst/>
            <a:cxnLst/>
            <a:rect l="l" t="t" r="r" b="b"/>
            <a:pathLst>
              <a:path w="2030216" h="1586106">
                <a:moveTo>
                  <a:pt x="0" y="0"/>
                </a:moveTo>
                <a:lnTo>
                  <a:pt x="2030217" y="0"/>
                </a:lnTo>
                <a:lnTo>
                  <a:pt x="2030217" y="1586106"/>
                </a:lnTo>
                <a:lnTo>
                  <a:pt x="0" y="1586106"/>
                </a:lnTo>
                <a:lnTo>
                  <a:pt x="0" y="0"/>
                </a:lnTo>
                <a:close/>
              </a:path>
            </a:pathLst>
          </a:custGeom>
          <a:blipFill>
            <a:blip r:embed="rId12"/>
            <a:stretch>
              <a:fillRect/>
            </a:stretch>
          </a:blipFill>
        </p:spPr>
      </p:sp>
      <p:sp>
        <p:nvSpPr>
          <p:cNvPr id="17" name="Freeform 17"/>
          <p:cNvSpPr/>
          <p:nvPr/>
        </p:nvSpPr>
        <p:spPr>
          <a:xfrm>
            <a:off x="9590090" y="2022633"/>
            <a:ext cx="1440638" cy="9167974"/>
          </a:xfrm>
          <a:custGeom>
            <a:avLst/>
            <a:gdLst/>
            <a:ahLst/>
            <a:cxnLst/>
            <a:rect l="l" t="t" r="r" b="b"/>
            <a:pathLst>
              <a:path w="1440638" h="9167974">
                <a:moveTo>
                  <a:pt x="0" y="0"/>
                </a:moveTo>
                <a:lnTo>
                  <a:pt x="1440638" y="0"/>
                </a:lnTo>
                <a:lnTo>
                  <a:pt x="1440638" y="9167974"/>
                </a:lnTo>
                <a:lnTo>
                  <a:pt x="0" y="9167974"/>
                </a:lnTo>
                <a:lnTo>
                  <a:pt x="0" y="0"/>
                </a:lnTo>
                <a:close/>
              </a:path>
            </a:pathLst>
          </a:custGeom>
          <a:blipFill>
            <a:blip r:embed="rId9"/>
            <a:stretch>
              <a:fillRect l="-382276"/>
            </a:stretch>
          </a:blipFill>
        </p:spPr>
      </p:sp>
      <p:sp>
        <p:nvSpPr>
          <p:cNvPr id="18" name="Freeform 18"/>
          <p:cNvSpPr/>
          <p:nvPr/>
        </p:nvSpPr>
        <p:spPr>
          <a:xfrm>
            <a:off x="13085797" y="1766850"/>
            <a:ext cx="1212719" cy="1000493"/>
          </a:xfrm>
          <a:custGeom>
            <a:avLst/>
            <a:gdLst/>
            <a:ahLst/>
            <a:cxnLst/>
            <a:rect l="l" t="t" r="r" b="b"/>
            <a:pathLst>
              <a:path w="1212719" h="1000493">
                <a:moveTo>
                  <a:pt x="0" y="0"/>
                </a:moveTo>
                <a:lnTo>
                  <a:pt x="1212719" y="0"/>
                </a:lnTo>
                <a:lnTo>
                  <a:pt x="1212719" y="1000493"/>
                </a:lnTo>
                <a:lnTo>
                  <a:pt x="0" y="1000493"/>
                </a:lnTo>
                <a:lnTo>
                  <a:pt x="0" y="0"/>
                </a:lnTo>
                <a:close/>
              </a:path>
            </a:pathLst>
          </a:custGeom>
          <a:blipFill>
            <a:blip r:embed="rId13"/>
            <a:stretch>
              <a:fillRect/>
            </a:stretch>
          </a:blipFill>
        </p:spPr>
      </p:sp>
      <p:sp>
        <p:nvSpPr>
          <p:cNvPr id="19" name="Freeform 19"/>
          <p:cNvSpPr/>
          <p:nvPr/>
        </p:nvSpPr>
        <p:spPr>
          <a:xfrm>
            <a:off x="13267901" y="2286147"/>
            <a:ext cx="1205896" cy="994864"/>
          </a:xfrm>
          <a:custGeom>
            <a:avLst/>
            <a:gdLst/>
            <a:ahLst/>
            <a:cxnLst/>
            <a:rect l="l" t="t" r="r" b="b"/>
            <a:pathLst>
              <a:path w="1205896" h="994864">
                <a:moveTo>
                  <a:pt x="0" y="0"/>
                </a:moveTo>
                <a:lnTo>
                  <a:pt x="1205896" y="0"/>
                </a:lnTo>
                <a:lnTo>
                  <a:pt x="1205896" y="994864"/>
                </a:lnTo>
                <a:lnTo>
                  <a:pt x="0" y="994864"/>
                </a:lnTo>
                <a:lnTo>
                  <a:pt x="0" y="0"/>
                </a:lnTo>
                <a:close/>
              </a:path>
            </a:pathLst>
          </a:custGeom>
          <a:blipFill>
            <a:blip r:embed="rId8"/>
            <a:stretch>
              <a:fillRect/>
            </a:stretch>
          </a:blipFill>
        </p:spPr>
      </p:sp>
      <p:sp>
        <p:nvSpPr>
          <p:cNvPr id="20" name="Freeform 20"/>
          <p:cNvSpPr/>
          <p:nvPr/>
        </p:nvSpPr>
        <p:spPr>
          <a:xfrm>
            <a:off x="12347239" y="3311347"/>
            <a:ext cx="1395053" cy="2177644"/>
          </a:xfrm>
          <a:custGeom>
            <a:avLst/>
            <a:gdLst/>
            <a:ahLst/>
            <a:cxnLst/>
            <a:rect l="l" t="t" r="r" b="b"/>
            <a:pathLst>
              <a:path w="1395053" h="2177644">
                <a:moveTo>
                  <a:pt x="0" y="0"/>
                </a:moveTo>
                <a:lnTo>
                  <a:pt x="1395053" y="0"/>
                </a:lnTo>
                <a:lnTo>
                  <a:pt x="1395053" y="2177644"/>
                </a:lnTo>
                <a:lnTo>
                  <a:pt x="0" y="2177644"/>
                </a:lnTo>
                <a:lnTo>
                  <a:pt x="0" y="0"/>
                </a:lnTo>
                <a:close/>
              </a:path>
            </a:pathLst>
          </a:custGeom>
          <a:blipFill>
            <a:blip r:embed="rId14"/>
            <a:stretch>
              <a:fillRect/>
            </a:stretch>
          </a:blipFill>
        </p:spPr>
      </p:sp>
      <p:sp>
        <p:nvSpPr>
          <p:cNvPr id="21" name="Freeform 21"/>
          <p:cNvSpPr/>
          <p:nvPr/>
        </p:nvSpPr>
        <p:spPr>
          <a:xfrm>
            <a:off x="13461699" y="4534792"/>
            <a:ext cx="1395053" cy="2177644"/>
          </a:xfrm>
          <a:custGeom>
            <a:avLst/>
            <a:gdLst/>
            <a:ahLst/>
            <a:cxnLst/>
            <a:rect l="l" t="t" r="r" b="b"/>
            <a:pathLst>
              <a:path w="1395053" h="2177644">
                <a:moveTo>
                  <a:pt x="0" y="0"/>
                </a:moveTo>
                <a:lnTo>
                  <a:pt x="1395053" y="0"/>
                </a:lnTo>
                <a:lnTo>
                  <a:pt x="1395053" y="2177645"/>
                </a:lnTo>
                <a:lnTo>
                  <a:pt x="0" y="2177645"/>
                </a:lnTo>
                <a:lnTo>
                  <a:pt x="0" y="0"/>
                </a:lnTo>
                <a:close/>
              </a:path>
            </a:pathLst>
          </a:custGeom>
          <a:blipFill>
            <a:blip r:embed="rId14"/>
            <a:stretch>
              <a:fillRect/>
            </a:stretch>
          </a:blipFill>
        </p:spPr>
      </p:sp>
      <p:sp>
        <p:nvSpPr>
          <p:cNvPr id="22" name="Freeform 22"/>
          <p:cNvSpPr/>
          <p:nvPr/>
        </p:nvSpPr>
        <p:spPr>
          <a:xfrm>
            <a:off x="15009152" y="6018121"/>
            <a:ext cx="2009176" cy="1224341"/>
          </a:xfrm>
          <a:custGeom>
            <a:avLst/>
            <a:gdLst/>
            <a:ahLst/>
            <a:cxnLst/>
            <a:rect l="l" t="t" r="r" b="b"/>
            <a:pathLst>
              <a:path w="2009176" h="1224341">
                <a:moveTo>
                  <a:pt x="0" y="0"/>
                </a:moveTo>
                <a:lnTo>
                  <a:pt x="2009176" y="0"/>
                </a:lnTo>
                <a:lnTo>
                  <a:pt x="2009176" y="1224342"/>
                </a:lnTo>
                <a:lnTo>
                  <a:pt x="0" y="1224342"/>
                </a:lnTo>
                <a:lnTo>
                  <a:pt x="0" y="0"/>
                </a:lnTo>
                <a:close/>
              </a:path>
            </a:pathLst>
          </a:custGeom>
          <a:blipFill>
            <a:blip r:embed="rId15"/>
            <a:stretch>
              <a:fillRect/>
            </a:stretch>
          </a:blipFill>
        </p:spPr>
      </p:sp>
      <p:sp>
        <p:nvSpPr>
          <p:cNvPr id="23" name="Freeform 23"/>
          <p:cNvSpPr/>
          <p:nvPr/>
        </p:nvSpPr>
        <p:spPr>
          <a:xfrm>
            <a:off x="14397252" y="6389949"/>
            <a:ext cx="2772811" cy="2157594"/>
          </a:xfrm>
          <a:custGeom>
            <a:avLst/>
            <a:gdLst/>
            <a:ahLst/>
            <a:cxnLst/>
            <a:rect l="l" t="t" r="r" b="b"/>
            <a:pathLst>
              <a:path w="2772811" h="2157594">
                <a:moveTo>
                  <a:pt x="0" y="0"/>
                </a:moveTo>
                <a:lnTo>
                  <a:pt x="2772811" y="0"/>
                </a:lnTo>
                <a:lnTo>
                  <a:pt x="2772811" y="2157594"/>
                </a:lnTo>
                <a:lnTo>
                  <a:pt x="0" y="2157594"/>
                </a:lnTo>
                <a:lnTo>
                  <a:pt x="0" y="0"/>
                </a:lnTo>
                <a:close/>
              </a:path>
            </a:pathLst>
          </a:custGeom>
          <a:blipFill>
            <a:blip r:embed="rId16"/>
            <a:stretch>
              <a:fillRect/>
            </a:stretch>
          </a:blipFill>
        </p:spPr>
      </p:sp>
      <p:sp>
        <p:nvSpPr>
          <p:cNvPr id="24" name="Freeform 24"/>
          <p:cNvSpPr/>
          <p:nvPr/>
        </p:nvSpPr>
        <p:spPr>
          <a:xfrm>
            <a:off x="15795131" y="7227616"/>
            <a:ext cx="2224828" cy="1209750"/>
          </a:xfrm>
          <a:custGeom>
            <a:avLst/>
            <a:gdLst/>
            <a:ahLst/>
            <a:cxnLst/>
            <a:rect l="l" t="t" r="r" b="b"/>
            <a:pathLst>
              <a:path w="2224828" h="1209750">
                <a:moveTo>
                  <a:pt x="0" y="0"/>
                </a:moveTo>
                <a:lnTo>
                  <a:pt x="2224828" y="0"/>
                </a:lnTo>
                <a:lnTo>
                  <a:pt x="2224828" y="1209750"/>
                </a:lnTo>
                <a:lnTo>
                  <a:pt x="0" y="1209750"/>
                </a:lnTo>
                <a:lnTo>
                  <a:pt x="0" y="0"/>
                </a:lnTo>
                <a:close/>
              </a:path>
            </a:pathLst>
          </a:custGeom>
          <a:blipFill>
            <a:blip r:embed="rId17"/>
            <a:stretch>
              <a:fillRect/>
            </a:stretch>
          </a:blipFill>
        </p:spPr>
      </p:sp>
      <p:sp>
        <p:nvSpPr>
          <p:cNvPr id="25" name="Freeform 25"/>
          <p:cNvSpPr/>
          <p:nvPr/>
        </p:nvSpPr>
        <p:spPr>
          <a:xfrm>
            <a:off x="576217" y="7763623"/>
            <a:ext cx="3791748" cy="2334295"/>
          </a:xfrm>
          <a:custGeom>
            <a:avLst/>
            <a:gdLst/>
            <a:ahLst/>
            <a:cxnLst/>
            <a:rect l="l" t="t" r="r" b="b"/>
            <a:pathLst>
              <a:path w="3791748" h="2334295">
                <a:moveTo>
                  <a:pt x="0" y="0"/>
                </a:moveTo>
                <a:lnTo>
                  <a:pt x="3791748" y="0"/>
                </a:lnTo>
                <a:lnTo>
                  <a:pt x="3791748" y="2334294"/>
                </a:lnTo>
                <a:lnTo>
                  <a:pt x="0" y="2334294"/>
                </a:lnTo>
                <a:lnTo>
                  <a:pt x="0" y="0"/>
                </a:lnTo>
                <a:close/>
              </a:path>
            </a:pathLst>
          </a:custGeom>
          <a:blipFill>
            <a:blip r:embed="rId7"/>
            <a:stretch>
              <a:fillRect/>
            </a:stretch>
          </a:blipFill>
        </p:spPr>
      </p:sp>
      <p:sp>
        <p:nvSpPr>
          <p:cNvPr id="26" name="Freeform 26"/>
          <p:cNvSpPr/>
          <p:nvPr/>
        </p:nvSpPr>
        <p:spPr>
          <a:xfrm>
            <a:off x="-87451" y="8478613"/>
            <a:ext cx="3334609" cy="2261282"/>
          </a:xfrm>
          <a:custGeom>
            <a:avLst/>
            <a:gdLst/>
            <a:ahLst/>
            <a:cxnLst/>
            <a:rect l="l" t="t" r="r" b="b"/>
            <a:pathLst>
              <a:path w="3334609" h="2261282">
                <a:moveTo>
                  <a:pt x="0" y="0"/>
                </a:moveTo>
                <a:lnTo>
                  <a:pt x="3334609" y="0"/>
                </a:lnTo>
                <a:lnTo>
                  <a:pt x="3334609" y="2261282"/>
                </a:lnTo>
                <a:lnTo>
                  <a:pt x="0" y="2261282"/>
                </a:lnTo>
                <a:lnTo>
                  <a:pt x="0" y="0"/>
                </a:lnTo>
                <a:close/>
              </a:path>
            </a:pathLst>
          </a:custGeom>
          <a:blipFill>
            <a:blip r:embed="rId3"/>
            <a:stretch>
              <a:fillRect/>
            </a:stretch>
          </a:blipFill>
        </p:spPr>
      </p:sp>
      <p:sp>
        <p:nvSpPr>
          <p:cNvPr id="27" name="Freeform 27"/>
          <p:cNvSpPr/>
          <p:nvPr/>
        </p:nvSpPr>
        <p:spPr>
          <a:xfrm>
            <a:off x="7212441" y="1630545"/>
            <a:ext cx="1487915" cy="9468836"/>
          </a:xfrm>
          <a:custGeom>
            <a:avLst/>
            <a:gdLst/>
            <a:ahLst/>
            <a:cxnLst/>
            <a:rect l="l" t="t" r="r" b="b"/>
            <a:pathLst>
              <a:path w="1487915" h="9468836">
                <a:moveTo>
                  <a:pt x="0" y="0"/>
                </a:moveTo>
                <a:lnTo>
                  <a:pt x="1487915" y="0"/>
                </a:lnTo>
                <a:lnTo>
                  <a:pt x="1487915" y="9468836"/>
                </a:lnTo>
                <a:lnTo>
                  <a:pt x="0" y="9468836"/>
                </a:lnTo>
                <a:lnTo>
                  <a:pt x="0" y="0"/>
                </a:lnTo>
                <a:close/>
              </a:path>
            </a:pathLst>
          </a:custGeom>
          <a:blipFill>
            <a:blip r:embed="rId9"/>
            <a:stretch>
              <a:fillRect l="-382276"/>
            </a:stretch>
          </a:blipFill>
        </p:spPr>
      </p:sp>
      <p:sp>
        <p:nvSpPr>
          <p:cNvPr id="28" name="Freeform 28"/>
          <p:cNvSpPr/>
          <p:nvPr/>
        </p:nvSpPr>
        <p:spPr>
          <a:xfrm>
            <a:off x="7956399" y="1655531"/>
            <a:ext cx="1487915" cy="9468836"/>
          </a:xfrm>
          <a:custGeom>
            <a:avLst/>
            <a:gdLst/>
            <a:ahLst/>
            <a:cxnLst/>
            <a:rect l="l" t="t" r="r" b="b"/>
            <a:pathLst>
              <a:path w="1487915" h="9468836">
                <a:moveTo>
                  <a:pt x="0" y="0"/>
                </a:moveTo>
                <a:lnTo>
                  <a:pt x="1487915" y="0"/>
                </a:lnTo>
                <a:lnTo>
                  <a:pt x="1487915" y="9468836"/>
                </a:lnTo>
                <a:lnTo>
                  <a:pt x="0" y="9468836"/>
                </a:lnTo>
                <a:lnTo>
                  <a:pt x="0" y="0"/>
                </a:lnTo>
                <a:close/>
              </a:path>
            </a:pathLst>
          </a:custGeom>
          <a:blipFill>
            <a:blip r:embed="rId9"/>
            <a:stretch>
              <a:fillRect l="-382276"/>
            </a:stretch>
          </a:blipFill>
        </p:spPr>
      </p:sp>
      <p:sp>
        <p:nvSpPr>
          <p:cNvPr id="29" name="Freeform 29"/>
          <p:cNvSpPr/>
          <p:nvPr/>
        </p:nvSpPr>
        <p:spPr>
          <a:xfrm>
            <a:off x="-105269" y="5571046"/>
            <a:ext cx="4044087" cy="2477003"/>
          </a:xfrm>
          <a:custGeom>
            <a:avLst/>
            <a:gdLst/>
            <a:ahLst/>
            <a:cxnLst/>
            <a:rect l="l" t="t" r="r" b="b"/>
            <a:pathLst>
              <a:path w="4044087" h="2477003">
                <a:moveTo>
                  <a:pt x="0" y="0"/>
                </a:moveTo>
                <a:lnTo>
                  <a:pt x="4044086" y="0"/>
                </a:lnTo>
                <a:lnTo>
                  <a:pt x="4044086" y="2477003"/>
                </a:lnTo>
                <a:lnTo>
                  <a:pt x="0" y="2477003"/>
                </a:lnTo>
                <a:lnTo>
                  <a:pt x="0" y="0"/>
                </a:lnTo>
                <a:close/>
              </a:path>
            </a:pathLst>
          </a:custGeom>
          <a:blipFill>
            <a:blip r:embed="rId18"/>
            <a:stretch>
              <a:fillRect/>
            </a:stretch>
          </a:blipFill>
        </p:spPr>
      </p:sp>
      <p:sp>
        <p:nvSpPr>
          <p:cNvPr id="30" name="Freeform 30"/>
          <p:cNvSpPr/>
          <p:nvPr/>
        </p:nvSpPr>
        <p:spPr>
          <a:xfrm>
            <a:off x="1864437" y="5925410"/>
            <a:ext cx="4044087" cy="2477003"/>
          </a:xfrm>
          <a:custGeom>
            <a:avLst/>
            <a:gdLst/>
            <a:ahLst/>
            <a:cxnLst/>
            <a:rect l="l" t="t" r="r" b="b"/>
            <a:pathLst>
              <a:path w="4044087" h="2477003">
                <a:moveTo>
                  <a:pt x="0" y="0"/>
                </a:moveTo>
                <a:lnTo>
                  <a:pt x="4044087" y="0"/>
                </a:lnTo>
                <a:lnTo>
                  <a:pt x="4044087" y="2477003"/>
                </a:lnTo>
                <a:lnTo>
                  <a:pt x="0" y="2477003"/>
                </a:lnTo>
                <a:lnTo>
                  <a:pt x="0" y="0"/>
                </a:lnTo>
                <a:close/>
              </a:path>
            </a:pathLst>
          </a:custGeom>
          <a:blipFill>
            <a:blip r:embed="rId18"/>
            <a:stretch>
              <a:fillRect/>
            </a:stretch>
          </a:blipFill>
        </p:spPr>
      </p:sp>
      <p:sp>
        <p:nvSpPr>
          <p:cNvPr id="31" name="Freeform 31"/>
          <p:cNvSpPr/>
          <p:nvPr/>
        </p:nvSpPr>
        <p:spPr>
          <a:xfrm>
            <a:off x="4632646" y="8235237"/>
            <a:ext cx="4044087" cy="2477003"/>
          </a:xfrm>
          <a:custGeom>
            <a:avLst/>
            <a:gdLst/>
            <a:ahLst/>
            <a:cxnLst/>
            <a:rect l="l" t="t" r="r" b="b"/>
            <a:pathLst>
              <a:path w="4044087" h="2477003">
                <a:moveTo>
                  <a:pt x="0" y="0"/>
                </a:moveTo>
                <a:lnTo>
                  <a:pt x="4044086" y="0"/>
                </a:lnTo>
                <a:lnTo>
                  <a:pt x="4044086" y="2477003"/>
                </a:lnTo>
                <a:lnTo>
                  <a:pt x="0" y="2477003"/>
                </a:lnTo>
                <a:lnTo>
                  <a:pt x="0" y="0"/>
                </a:lnTo>
                <a:close/>
              </a:path>
            </a:pathLst>
          </a:custGeom>
          <a:blipFill>
            <a:blip r:embed="rId18"/>
            <a:stretch>
              <a:fillRect/>
            </a:stretch>
          </a:blipFill>
        </p:spPr>
      </p:sp>
      <p:sp>
        <p:nvSpPr>
          <p:cNvPr id="32" name="Freeform 32"/>
          <p:cNvSpPr/>
          <p:nvPr/>
        </p:nvSpPr>
        <p:spPr>
          <a:xfrm>
            <a:off x="1695510" y="7269838"/>
            <a:ext cx="3329723" cy="2257969"/>
          </a:xfrm>
          <a:custGeom>
            <a:avLst/>
            <a:gdLst/>
            <a:ahLst/>
            <a:cxnLst/>
            <a:rect l="l" t="t" r="r" b="b"/>
            <a:pathLst>
              <a:path w="3329723" h="2257969">
                <a:moveTo>
                  <a:pt x="0" y="0"/>
                </a:moveTo>
                <a:lnTo>
                  <a:pt x="3329723" y="0"/>
                </a:lnTo>
                <a:lnTo>
                  <a:pt x="3329723" y="2257969"/>
                </a:lnTo>
                <a:lnTo>
                  <a:pt x="0" y="2257969"/>
                </a:lnTo>
                <a:lnTo>
                  <a:pt x="0" y="0"/>
                </a:lnTo>
                <a:close/>
              </a:path>
            </a:pathLst>
          </a:custGeom>
          <a:blipFill>
            <a:blip r:embed="rId3"/>
            <a:stretch>
              <a:fillRect/>
            </a:stretch>
          </a:blipFill>
        </p:spPr>
      </p:sp>
      <p:sp>
        <p:nvSpPr>
          <p:cNvPr id="33" name="Freeform 33"/>
          <p:cNvSpPr/>
          <p:nvPr/>
        </p:nvSpPr>
        <p:spPr>
          <a:xfrm>
            <a:off x="3965242" y="9057951"/>
            <a:ext cx="3281961" cy="2225580"/>
          </a:xfrm>
          <a:custGeom>
            <a:avLst/>
            <a:gdLst/>
            <a:ahLst/>
            <a:cxnLst/>
            <a:rect l="l" t="t" r="r" b="b"/>
            <a:pathLst>
              <a:path w="3281961" h="2225580">
                <a:moveTo>
                  <a:pt x="0" y="0"/>
                </a:moveTo>
                <a:lnTo>
                  <a:pt x="3281960" y="0"/>
                </a:lnTo>
                <a:lnTo>
                  <a:pt x="3281960" y="2225579"/>
                </a:lnTo>
                <a:lnTo>
                  <a:pt x="0" y="2225579"/>
                </a:lnTo>
                <a:lnTo>
                  <a:pt x="0" y="0"/>
                </a:lnTo>
                <a:close/>
              </a:path>
            </a:pathLst>
          </a:custGeom>
          <a:blipFill>
            <a:blip r:embed="rId3"/>
            <a:stretch>
              <a:fillRect/>
            </a:stretch>
          </a:blipFill>
        </p:spPr>
      </p:sp>
      <p:sp>
        <p:nvSpPr>
          <p:cNvPr id="34" name="Freeform 34"/>
          <p:cNvSpPr/>
          <p:nvPr/>
        </p:nvSpPr>
        <p:spPr>
          <a:xfrm>
            <a:off x="8824028" y="3280435"/>
            <a:ext cx="1145154" cy="2207526"/>
          </a:xfrm>
          <a:custGeom>
            <a:avLst/>
            <a:gdLst/>
            <a:ahLst/>
            <a:cxnLst/>
            <a:rect l="l" t="t" r="r" b="b"/>
            <a:pathLst>
              <a:path w="1145154" h="2207526">
                <a:moveTo>
                  <a:pt x="0" y="0"/>
                </a:moveTo>
                <a:lnTo>
                  <a:pt x="1145154" y="0"/>
                </a:lnTo>
                <a:lnTo>
                  <a:pt x="1145154" y="2207525"/>
                </a:lnTo>
                <a:lnTo>
                  <a:pt x="0" y="2207525"/>
                </a:lnTo>
                <a:lnTo>
                  <a:pt x="0" y="0"/>
                </a:lnTo>
                <a:close/>
              </a:path>
            </a:pathLst>
          </a:custGeom>
          <a:blipFill>
            <a:blip r:embed="rId19"/>
            <a:stretch>
              <a:fillRect/>
            </a:stretch>
          </a:blipFill>
        </p:spPr>
      </p:sp>
      <p:sp>
        <p:nvSpPr>
          <p:cNvPr id="35" name="Freeform 35"/>
          <p:cNvSpPr/>
          <p:nvPr/>
        </p:nvSpPr>
        <p:spPr>
          <a:xfrm>
            <a:off x="17015733" y="2665499"/>
            <a:ext cx="1358361" cy="1001791"/>
          </a:xfrm>
          <a:custGeom>
            <a:avLst/>
            <a:gdLst/>
            <a:ahLst/>
            <a:cxnLst/>
            <a:rect l="l" t="t" r="r" b="b"/>
            <a:pathLst>
              <a:path w="1358361" h="1001791">
                <a:moveTo>
                  <a:pt x="0" y="0"/>
                </a:moveTo>
                <a:lnTo>
                  <a:pt x="1358361" y="0"/>
                </a:lnTo>
                <a:lnTo>
                  <a:pt x="1358361" y="1001791"/>
                </a:lnTo>
                <a:lnTo>
                  <a:pt x="0" y="1001791"/>
                </a:lnTo>
                <a:lnTo>
                  <a:pt x="0" y="0"/>
                </a:lnTo>
                <a:close/>
              </a:path>
            </a:pathLst>
          </a:custGeom>
          <a:blipFill>
            <a:blip r:embed="rId20"/>
            <a:stretch>
              <a:fillRect/>
            </a:stretch>
          </a:blipFill>
        </p:spPr>
      </p:sp>
      <p:sp>
        <p:nvSpPr>
          <p:cNvPr id="36" name="Freeform 36"/>
          <p:cNvSpPr/>
          <p:nvPr/>
        </p:nvSpPr>
        <p:spPr>
          <a:xfrm>
            <a:off x="16607959" y="2928064"/>
            <a:ext cx="1343912" cy="1108728"/>
          </a:xfrm>
          <a:custGeom>
            <a:avLst/>
            <a:gdLst/>
            <a:ahLst/>
            <a:cxnLst/>
            <a:rect l="l" t="t" r="r" b="b"/>
            <a:pathLst>
              <a:path w="1343912" h="1108728">
                <a:moveTo>
                  <a:pt x="0" y="0"/>
                </a:moveTo>
                <a:lnTo>
                  <a:pt x="1343913" y="0"/>
                </a:lnTo>
                <a:lnTo>
                  <a:pt x="1343913" y="1108728"/>
                </a:lnTo>
                <a:lnTo>
                  <a:pt x="0" y="1108728"/>
                </a:lnTo>
                <a:lnTo>
                  <a:pt x="0" y="0"/>
                </a:lnTo>
                <a:close/>
              </a:path>
            </a:pathLst>
          </a:custGeom>
          <a:blipFill>
            <a:blip r:embed="rId21"/>
            <a:stretch>
              <a:fillRect/>
            </a:stretch>
          </a:blipFill>
        </p:spPr>
      </p:sp>
      <p:sp>
        <p:nvSpPr>
          <p:cNvPr id="37" name="Freeform 37"/>
          <p:cNvSpPr/>
          <p:nvPr/>
        </p:nvSpPr>
        <p:spPr>
          <a:xfrm rot="-2091126">
            <a:off x="16787159" y="3676390"/>
            <a:ext cx="1689243" cy="2689343"/>
          </a:xfrm>
          <a:custGeom>
            <a:avLst/>
            <a:gdLst/>
            <a:ahLst/>
            <a:cxnLst/>
            <a:rect l="l" t="t" r="r" b="b"/>
            <a:pathLst>
              <a:path w="1689243" h="2689343">
                <a:moveTo>
                  <a:pt x="0" y="0"/>
                </a:moveTo>
                <a:lnTo>
                  <a:pt x="1689243" y="0"/>
                </a:lnTo>
                <a:lnTo>
                  <a:pt x="1689243" y="2689343"/>
                </a:lnTo>
                <a:lnTo>
                  <a:pt x="0" y="2689343"/>
                </a:lnTo>
                <a:lnTo>
                  <a:pt x="0" y="0"/>
                </a:lnTo>
                <a:close/>
              </a:path>
            </a:pathLst>
          </a:custGeom>
          <a:blipFill>
            <a:blip r:embed="rId22"/>
            <a:stretch>
              <a:fillRect/>
            </a:stretch>
          </a:blipFill>
        </p:spPr>
      </p:sp>
      <p:sp>
        <p:nvSpPr>
          <p:cNvPr id="38" name="Freeform 38"/>
          <p:cNvSpPr/>
          <p:nvPr/>
        </p:nvSpPr>
        <p:spPr>
          <a:xfrm>
            <a:off x="16643757" y="5309598"/>
            <a:ext cx="2250989" cy="1463143"/>
          </a:xfrm>
          <a:custGeom>
            <a:avLst/>
            <a:gdLst/>
            <a:ahLst/>
            <a:cxnLst/>
            <a:rect l="l" t="t" r="r" b="b"/>
            <a:pathLst>
              <a:path w="2250989" h="1463143">
                <a:moveTo>
                  <a:pt x="0" y="0"/>
                </a:moveTo>
                <a:lnTo>
                  <a:pt x="2250989" y="0"/>
                </a:lnTo>
                <a:lnTo>
                  <a:pt x="2250989" y="1463143"/>
                </a:lnTo>
                <a:lnTo>
                  <a:pt x="0" y="1463143"/>
                </a:lnTo>
                <a:lnTo>
                  <a:pt x="0" y="0"/>
                </a:lnTo>
                <a:close/>
              </a:path>
            </a:pathLst>
          </a:custGeom>
          <a:blipFill>
            <a:blip r:embed="rId23"/>
            <a:stretch>
              <a:fillRect/>
            </a:stretch>
          </a:blipFill>
        </p:spPr>
      </p:sp>
      <p:sp>
        <p:nvSpPr>
          <p:cNvPr id="39" name="Freeform 39"/>
          <p:cNvSpPr/>
          <p:nvPr/>
        </p:nvSpPr>
        <p:spPr>
          <a:xfrm>
            <a:off x="15944758" y="5758753"/>
            <a:ext cx="2250989" cy="1463143"/>
          </a:xfrm>
          <a:custGeom>
            <a:avLst/>
            <a:gdLst/>
            <a:ahLst/>
            <a:cxnLst/>
            <a:rect l="l" t="t" r="r" b="b"/>
            <a:pathLst>
              <a:path w="2250989" h="1463143">
                <a:moveTo>
                  <a:pt x="0" y="0"/>
                </a:moveTo>
                <a:lnTo>
                  <a:pt x="2250989" y="0"/>
                </a:lnTo>
                <a:lnTo>
                  <a:pt x="2250989" y="1463143"/>
                </a:lnTo>
                <a:lnTo>
                  <a:pt x="0" y="1463143"/>
                </a:lnTo>
                <a:lnTo>
                  <a:pt x="0" y="0"/>
                </a:lnTo>
                <a:close/>
              </a:path>
            </a:pathLst>
          </a:custGeom>
          <a:blipFill>
            <a:blip r:embed="rId23"/>
            <a:stretch>
              <a:fillRect/>
            </a:stretch>
          </a:blipFill>
        </p:spPr>
      </p:sp>
      <p:sp>
        <p:nvSpPr>
          <p:cNvPr id="40" name="Freeform 40"/>
          <p:cNvSpPr/>
          <p:nvPr/>
        </p:nvSpPr>
        <p:spPr>
          <a:xfrm>
            <a:off x="16198108" y="6584153"/>
            <a:ext cx="2224828" cy="1209750"/>
          </a:xfrm>
          <a:custGeom>
            <a:avLst/>
            <a:gdLst/>
            <a:ahLst/>
            <a:cxnLst/>
            <a:rect l="l" t="t" r="r" b="b"/>
            <a:pathLst>
              <a:path w="2224828" h="1209750">
                <a:moveTo>
                  <a:pt x="0" y="0"/>
                </a:moveTo>
                <a:lnTo>
                  <a:pt x="2224828" y="0"/>
                </a:lnTo>
                <a:lnTo>
                  <a:pt x="2224828" y="1209751"/>
                </a:lnTo>
                <a:lnTo>
                  <a:pt x="0" y="1209751"/>
                </a:lnTo>
                <a:lnTo>
                  <a:pt x="0" y="0"/>
                </a:lnTo>
                <a:close/>
              </a:path>
            </a:pathLst>
          </a:custGeom>
          <a:blipFill>
            <a:blip r:embed="rId17"/>
            <a:stretch>
              <a:fillRect/>
            </a:stretch>
          </a:blipFill>
        </p:spPr>
      </p:sp>
      <p:sp>
        <p:nvSpPr>
          <p:cNvPr id="41" name="Freeform 41"/>
          <p:cNvSpPr/>
          <p:nvPr/>
        </p:nvSpPr>
        <p:spPr>
          <a:xfrm>
            <a:off x="13516779" y="5474111"/>
            <a:ext cx="2224828" cy="1209750"/>
          </a:xfrm>
          <a:custGeom>
            <a:avLst/>
            <a:gdLst/>
            <a:ahLst/>
            <a:cxnLst/>
            <a:rect l="l" t="t" r="r" b="b"/>
            <a:pathLst>
              <a:path w="2224828" h="1209750">
                <a:moveTo>
                  <a:pt x="0" y="0"/>
                </a:moveTo>
                <a:lnTo>
                  <a:pt x="2224829" y="0"/>
                </a:lnTo>
                <a:lnTo>
                  <a:pt x="2224829" y="1209751"/>
                </a:lnTo>
                <a:lnTo>
                  <a:pt x="0" y="1209751"/>
                </a:lnTo>
                <a:lnTo>
                  <a:pt x="0" y="0"/>
                </a:lnTo>
                <a:close/>
              </a:path>
            </a:pathLst>
          </a:custGeom>
          <a:blipFill>
            <a:blip r:embed="rId17"/>
            <a:stretch>
              <a:fillRect/>
            </a:stretch>
          </a:blipFill>
        </p:spPr>
      </p:sp>
      <p:sp>
        <p:nvSpPr>
          <p:cNvPr id="42" name="Freeform 42"/>
          <p:cNvSpPr/>
          <p:nvPr/>
        </p:nvSpPr>
        <p:spPr>
          <a:xfrm rot="-198435">
            <a:off x="11846305" y="5512841"/>
            <a:ext cx="2266042" cy="2081926"/>
          </a:xfrm>
          <a:custGeom>
            <a:avLst/>
            <a:gdLst/>
            <a:ahLst/>
            <a:cxnLst/>
            <a:rect l="l" t="t" r="r" b="b"/>
            <a:pathLst>
              <a:path w="2266042" h="2081926">
                <a:moveTo>
                  <a:pt x="0" y="0"/>
                </a:moveTo>
                <a:lnTo>
                  <a:pt x="2266042" y="0"/>
                </a:lnTo>
                <a:lnTo>
                  <a:pt x="2266042" y="2081926"/>
                </a:lnTo>
                <a:lnTo>
                  <a:pt x="0" y="2081926"/>
                </a:lnTo>
                <a:lnTo>
                  <a:pt x="0" y="0"/>
                </a:lnTo>
                <a:close/>
              </a:path>
            </a:pathLst>
          </a:custGeom>
          <a:blipFill>
            <a:blip r:embed="rId24"/>
            <a:stretch>
              <a:fillRect/>
            </a:stretch>
          </a:blipFill>
        </p:spPr>
      </p:sp>
      <p:sp>
        <p:nvSpPr>
          <p:cNvPr id="43" name="Freeform 43"/>
          <p:cNvSpPr/>
          <p:nvPr/>
        </p:nvSpPr>
        <p:spPr>
          <a:xfrm rot="633263">
            <a:off x="11154779" y="5888808"/>
            <a:ext cx="1641605" cy="2398692"/>
          </a:xfrm>
          <a:custGeom>
            <a:avLst/>
            <a:gdLst/>
            <a:ahLst/>
            <a:cxnLst/>
            <a:rect l="l" t="t" r="r" b="b"/>
            <a:pathLst>
              <a:path w="1641605" h="2398692">
                <a:moveTo>
                  <a:pt x="0" y="0"/>
                </a:moveTo>
                <a:lnTo>
                  <a:pt x="1641605" y="0"/>
                </a:lnTo>
                <a:lnTo>
                  <a:pt x="1641605" y="2398692"/>
                </a:lnTo>
                <a:lnTo>
                  <a:pt x="0" y="2398692"/>
                </a:lnTo>
                <a:lnTo>
                  <a:pt x="0" y="0"/>
                </a:lnTo>
                <a:close/>
              </a:path>
            </a:pathLst>
          </a:custGeom>
          <a:blipFill>
            <a:blip r:embed="rId2"/>
            <a:stretch>
              <a:fillRect/>
            </a:stretch>
          </a:blipFill>
        </p:spPr>
      </p:sp>
      <p:sp>
        <p:nvSpPr>
          <p:cNvPr id="44" name="Freeform 44"/>
          <p:cNvSpPr/>
          <p:nvPr/>
        </p:nvSpPr>
        <p:spPr>
          <a:xfrm>
            <a:off x="12140604" y="6224042"/>
            <a:ext cx="2224828" cy="1209750"/>
          </a:xfrm>
          <a:custGeom>
            <a:avLst/>
            <a:gdLst/>
            <a:ahLst/>
            <a:cxnLst/>
            <a:rect l="l" t="t" r="r" b="b"/>
            <a:pathLst>
              <a:path w="2224828" h="1209750">
                <a:moveTo>
                  <a:pt x="0" y="0"/>
                </a:moveTo>
                <a:lnTo>
                  <a:pt x="2224828" y="0"/>
                </a:lnTo>
                <a:lnTo>
                  <a:pt x="2224828" y="1209751"/>
                </a:lnTo>
                <a:lnTo>
                  <a:pt x="0" y="1209751"/>
                </a:lnTo>
                <a:lnTo>
                  <a:pt x="0" y="0"/>
                </a:lnTo>
                <a:close/>
              </a:path>
            </a:pathLst>
          </a:custGeom>
          <a:blipFill>
            <a:blip r:embed="rId17"/>
            <a:stretch>
              <a:fillRect/>
            </a:stretch>
          </a:blipFill>
        </p:spPr>
      </p:sp>
      <p:sp>
        <p:nvSpPr>
          <p:cNvPr id="45" name="Freeform 45"/>
          <p:cNvSpPr/>
          <p:nvPr/>
        </p:nvSpPr>
        <p:spPr>
          <a:xfrm>
            <a:off x="11611912" y="6921987"/>
            <a:ext cx="2009176" cy="1224341"/>
          </a:xfrm>
          <a:custGeom>
            <a:avLst/>
            <a:gdLst/>
            <a:ahLst/>
            <a:cxnLst/>
            <a:rect l="l" t="t" r="r" b="b"/>
            <a:pathLst>
              <a:path w="2009176" h="1224341">
                <a:moveTo>
                  <a:pt x="0" y="0"/>
                </a:moveTo>
                <a:lnTo>
                  <a:pt x="2009176" y="0"/>
                </a:lnTo>
                <a:lnTo>
                  <a:pt x="2009176" y="1224341"/>
                </a:lnTo>
                <a:lnTo>
                  <a:pt x="0" y="1224341"/>
                </a:lnTo>
                <a:lnTo>
                  <a:pt x="0" y="0"/>
                </a:lnTo>
                <a:close/>
              </a:path>
            </a:pathLst>
          </a:custGeom>
          <a:blipFill>
            <a:blip r:embed="rId15"/>
            <a:stretch>
              <a:fillRect/>
            </a:stretch>
          </a:blipFill>
        </p:spPr>
      </p:sp>
      <p:sp>
        <p:nvSpPr>
          <p:cNvPr id="46" name="Freeform 46"/>
          <p:cNvSpPr/>
          <p:nvPr/>
        </p:nvSpPr>
        <p:spPr>
          <a:xfrm>
            <a:off x="12216626" y="7609359"/>
            <a:ext cx="2009176" cy="1224341"/>
          </a:xfrm>
          <a:custGeom>
            <a:avLst/>
            <a:gdLst/>
            <a:ahLst/>
            <a:cxnLst/>
            <a:rect l="l" t="t" r="r" b="b"/>
            <a:pathLst>
              <a:path w="2009176" h="1224341">
                <a:moveTo>
                  <a:pt x="0" y="0"/>
                </a:moveTo>
                <a:lnTo>
                  <a:pt x="2009176" y="0"/>
                </a:lnTo>
                <a:lnTo>
                  <a:pt x="2009176" y="1224342"/>
                </a:lnTo>
                <a:lnTo>
                  <a:pt x="0" y="1224342"/>
                </a:lnTo>
                <a:lnTo>
                  <a:pt x="0" y="0"/>
                </a:lnTo>
                <a:close/>
              </a:path>
            </a:pathLst>
          </a:custGeom>
          <a:blipFill>
            <a:blip r:embed="rId15"/>
            <a:stretch>
              <a:fillRect/>
            </a:stretch>
          </a:blipFill>
        </p:spPr>
      </p:sp>
      <p:sp>
        <p:nvSpPr>
          <p:cNvPr id="47" name="Freeform 47"/>
          <p:cNvSpPr/>
          <p:nvPr/>
        </p:nvSpPr>
        <p:spPr>
          <a:xfrm>
            <a:off x="12717372" y="7088154"/>
            <a:ext cx="2009176" cy="1224341"/>
          </a:xfrm>
          <a:custGeom>
            <a:avLst/>
            <a:gdLst/>
            <a:ahLst/>
            <a:cxnLst/>
            <a:rect l="l" t="t" r="r" b="b"/>
            <a:pathLst>
              <a:path w="2009176" h="1224341">
                <a:moveTo>
                  <a:pt x="0" y="0"/>
                </a:moveTo>
                <a:lnTo>
                  <a:pt x="2009175" y="0"/>
                </a:lnTo>
                <a:lnTo>
                  <a:pt x="2009175" y="1224341"/>
                </a:lnTo>
                <a:lnTo>
                  <a:pt x="0" y="1224341"/>
                </a:lnTo>
                <a:lnTo>
                  <a:pt x="0" y="0"/>
                </a:lnTo>
                <a:close/>
              </a:path>
            </a:pathLst>
          </a:custGeom>
          <a:blipFill>
            <a:blip r:embed="rId15"/>
            <a:stretch>
              <a:fillRect/>
            </a:stretch>
          </a:blipFill>
        </p:spPr>
      </p:sp>
      <p:sp>
        <p:nvSpPr>
          <p:cNvPr id="48" name="Freeform 48"/>
          <p:cNvSpPr/>
          <p:nvPr/>
        </p:nvSpPr>
        <p:spPr>
          <a:xfrm rot="1147978">
            <a:off x="13297451" y="6970445"/>
            <a:ext cx="2712932" cy="2111000"/>
          </a:xfrm>
          <a:custGeom>
            <a:avLst/>
            <a:gdLst/>
            <a:ahLst/>
            <a:cxnLst/>
            <a:rect l="l" t="t" r="r" b="b"/>
            <a:pathLst>
              <a:path w="2712932" h="2111000">
                <a:moveTo>
                  <a:pt x="0" y="0"/>
                </a:moveTo>
                <a:lnTo>
                  <a:pt x="2712931" y="0"/>
                </a:lnTo>
                <a:lnTo>
                  <a:pt x="2712931" y="2111000"/>
                </a:lnTo>
                <a:lnTo>
                  <a:pt x="0" y="2111000"/>
                </a:lnTo>
                <a:lnTo>
                  <a:pt x="0" y="0"/>
                </a:lnTo>
                <a:close/>
              </a:path>
            </a:pathLst>
          </a:custGeom>
          <a:blipFill>
            <a:blip r:embed="rId16"/>
            <a:stretch>
              <a:fillRect/>
            </a:stretch>
          </a:blipFill>
        </p:spPr>
      </p:sp>
      <p:sp>
        <p:nvSpPr>
          <p:cNvPr id="49" name="Freeform 49"/>
          <p:cNvSpPr/>
          <p:nvPr/>
        </p:nvSpPr>
        <p:spPr>
          <a:xfrm>
            <a:off x="11217975" y="7752234"/>
            <a:ext cx="2119898" cy="1656171"/>
          </a:xfrm>
          <a:custGeom>
            <a:avLst/>
            <a:gdLst/>
            <a:ahLst/>
            <a:cxnLst/>
            <a:rect l="l" t="t" r="r" b="b"/>
            <a:pathLst>
              <a:path w="2119898" h="1656171">
                <a:moveTo>
                  <a:pt x="0" y="0"/>
                </a:moveTo>
                <a:lnTo>
                  <a:pt x="2119899" y="0"/>
                </a:lnTo>
                <a:lnTo>
                  <a:pt x="2119899" y="1656171"/>
                </a:lnTo>
                <a:lnTo>
                  <a:pt x="0" y="1656171"/>
                </a:lnTo>
                <a:lnTo>
                  <a:pt x="0" y="0"/>
                </a:lnTo>
                <a:close/>
              </a:path>
            </a:pathLst>
          </a:custGeom>
          <a:blipFill>
            <a:blip r:embed="rId12"/>
            <a:stretch>
              <a:fillRect/>
            </a:stretch>
          </a:blipFill>
        </p:spPr>
      </p:sp>
      <p:sp>
        <p:nvSpPr>
          <p:cNvPr id="50" name="Freeform 50"/>
          <p:cNvSpPr/>
          <p:nvPr/>
        </p:nvSpPr>
        <p:spPr>
          <a:xfrm>
            <a:off x="16840319" y="8437366"/>
            <a:ext cx="2655101" cy="1393928"/>
          </a:xfrm>
          <a:custGeom>
            <a:avLst/>
            <a:gdLst/>
            <a:ahLst/>
            <a:cxnLst/>
            <a:rect l="l" t="t" r="r" b="b"/>
            <a:pathLst>
              <a:path w="2655101" h="1393928">
                <a:moveTo>
                  <a:pt x="0" y="0"/>
                </a:moveTo>
                <a:lnTo>
                  <a:pt x="2655101" y="0"/>
                </a:lnTo>
                <a:lnTo>
                  <a:pt x="2655101" y="1393928"/>
                </a:lnTo>
                <a:lnTo>
                  <a:pt x="0" y="1393928"/>
                </a:lnTo>
                <a:lnTo>
                  <a:pt x="0" y="0"/>
                </a:lnTo>
                <a:close/>
              </a:path>
            </a:pathLst>
          </a:custGeom>
          <a:blipFill>
            <a:blip r:embed="rId25"/>
            <a:stretch>
              <a:fillRect/>
            </a:stretch>
          </a:blipFill>
        </p:spPr>
      </p:sp>
      <p:sp>
        <p:nvSpPr>
          <p:cNvPr id="51" name="Freeform 51"/>
          <p:cNvSpPr/>
          <p:nvPr/>
        </p:nvSpPr>
        <p:spPr>
          <a:xfrm>
            <a:off x="15264027" y="8627256"/>
            <a:ext cx="2334310" cy="1765322"/>
          </a:xfrm>
          <a:custGeom>
            <a:avLst/>
            <a:gdLst/>
            <a:ahLst/>
            <a:cxnLst/>
            <a:rect l="l" t="t" r="r" b="b"/>
            <a:pathLst>
              <a:path w="2334310" h="1765322">
                <a:moveTo>
                  <a:pt x="0" y="0"/>
                </a:moveTo>
                <a:lnTo>
                  <a:pt x="2334310" y="0"/>
                </a:lnTo>
                <a:lnTo>
                  <a:pt x="2334310" y="1765321"/>
                </a:lnTo>
                <a:lnTo>
                  <a:pt x="0" y="1765321"/>
                </a:lnTo>
                <a:lnTo>
                  <a:pt x="0" y="0"/>
                </a:lnTo>
                <a:close/>
              </a:path>
            </a:pathLst>
          </a:custGeom>
          <a:blipFill>
            <a:blip r:embed="rId26"/>
            <a:stretch>
              <a:fillRect/>
            </a:stretch>
          </a:blipFill>
        </p:spPr>
      </p:sp>
      <p:sp>
        <p:nvSpPr>
          <p:cNvPr id="52" name="Freeform 52"/>
          <p:cNvSpPr/>
          <p:nvPr/>
        </p:nvSpPr>
        <p:spPr>
          <a:xfrm rot="714577">
            <a:off x="16519551" y="9451502"/>
            <a:ext cx="2655101" cy="1393928"/>
          </a:xfrm>
          <a:custGeom>
            <a:avLst/>
            <a:gdLst/>
            <a:ahLst/>
            <a:cxnLst/>
            <a:rect l="l" t="t" r="r" b="b"/>
            <a:pathLst>
              <a:path w="2655101" h="1393928">
                <a:moveTo>
                  <a:pt x="0" y="0"/>
                </a:moveTo>
                <a:lnTo>
                  <a:pt x="2655101" y="0"/>
                </a:lnTo>
                <a:lnTo>
                  <a:pt x="2655101" y="1393928"/>
                </a:lnTo>
                <a:lnTo>
                  <a:pt x="0" y="1393928"/>
                </a:lnTo>
                <a:lnTo>
                  <a:pt x="0" y="0"/>
                </a:lnTo>
                <a:close/>
              </a:path>
            </a:pathLst>
          </a:custGeom>
          <a:blipFill>
            <a:blip r:embed="rId25"/>
            <a:stretch>
              <a:fillRect/>
            </a:stretch>
          </a:blipFill>
        </p:spPr>
      </p:sp>
      <p:sp>
        <p:nvSpPr>
          <p:cNvPr id="53" name="Freeform 53"/>
          <p:cNvSpPr/>
          <p:nvPr/>
        </p:nvSpPr>
        <p:spPr>
          <a:xfrm rot="-382811">
            <a:off x="14685055" y="9195156"/>
            <a:ext cx="2339035" cy="1768895"/>
          </a:xfrm>
          <a:custGeom>
            <a:avLst/>
            <a:gdLst/>
            <a:ahLst/>
            <a:cxnLst/>
            <a:rect l="l" t="t" r="r" b="b"/>
            <a:pathLst>
              <a:path w="2339035" h="1768895">
                <a:moveTo>
                  <a:pt x="0" y="0"/>
                </a:moveTo>
                <a:lnTo>
                  <a:pt x="2339035" y="0"/>
                </a:lnTo>
                <a:lnTo>
                  <a:pt x="2339035" y="1768896"/>
                </a:lnTo>
                <a:lnTo>
                  <a:pt x="0" y="1768896"/>
                </a:lnTo>
                <a:lnTo>
                  <a:pt x="0" y="0"/>
                </a:lnTo>
                <a:close/>
              </a:path>
            </a:pathLst>
          </a:custGeom>
          <a:blipFill>
            <a:blip r:embed="rId26"/>
            <a:stretch>
              <a:fillRect/>
            </a:stretch>
          </a:blipFill>
        </p:spPr>
      </p:sp>
      <p:sp>
        <p:nvSpPr>
          <p:cNvPr id="54" name="Freeform 54"/>
          <p:cNvSpPr/>
          <p:nvPr/>
        </p:nvSpPr>
        <p:spPr>
          <a:xfrm rot="439364">
            <a:off x="12712548" y="8673874"/>
            <a:ext cx="2524493" cy="1325359"/>
          </a:xfrm>
          <a:custGeom>
            <a:avLst/>
            <a:gdLst/>
            <a:ahLst/>
            <a:cxnLst/>
            <a:rect l="l" t="t" r="r" b="b"/>
            <a:pathLst>
              <a:path w="2524493" h="1325359">
                <a:moveTo>
                  <a:pt x="0" y="0"/>
                </a:moveTo>
                <a:lnTo>
                  <a:pt x="2524492" y="0"/>
                </a:lnTo>
                <a:lnTo>
                  <a:pt x="2524492" y="1325359"/>
                </a:lnTo>
                <a:lnTo>
                  <a:pt x="0" y="1325359"/>
                </a:lnTo>
                <a:lnTo>
                  <a:pt x="0" y="0"/>
                </a:lnTo>
                <a:close/>
              </a:path>
            </a:pathLst>
          </a:custGeom>
          <a:blipFill>
            <a:blip r:embed="rId25"/>
            <a:stretch>
              <a:fillRect/>
            </a:stretch>
          </a:blipFill>
        </p:spPr>
      </p:sp>
      <p:sp>
        <p:nvSpPr>
          <p:cNvPr id="55" name="Freeform 55"/>
          <p:cNvSpPr/>
          <p:nvPr/>
        </p:nvSpPr>
        <p:spPr>
          <a:xfrm rot="439364">
            <a:off x="13143081" y="9360655"/>
            <a:ext cx="2524493" cy="1325359"/>
          </a:xfrm>
          <a:custGeom>
            <a:avLst/>
            <a:gdLst/>
            <a:ahLst/>
            <a:cxnLst/>
            <a:rect l="l" t="t" r="r" b="b"/>
            <a:pathLst>
              <a:path w="2524493" h="1325359">
                <a:moveTo>
                  <a:pt x="0" y="0"/>
                </a:moveTo>
                <a:lnTo>
                  <a:pt x="2524492" y="0"/>
                </a:lnTo>
                <a:lnTo>
                  <a:pt x="2524492" y="1325358"/>
                </a:lnTo>
                <a:lnTo>
                  <a:pt x="0" y="1325358"/>
                </a:lnTo>
                <a:lnTo>
                  <a:pt x="0" y="0"/>
                </a:lnTo>
                <a:close/>
              </a:path>
            </a:pathLst>
          </a:custGeom>
          <a:blipFill>
            <a:blip r:embed="rId25"/>
            <a:stretch>
              <a:fillRect/>
            </a:stretch>
          </a:blipFill>
        </p:spPr>
      </p:sp>
      <p:sp>
        <p:nvSpPr>
          <p:cNvPr id="56" name="Freeform 56"/>
          <p:cNvSpPr/>
          <p:nvPr/>
        </p:nvSpPr>
        <p:spPr>
          <a:xfrm rot="348103">
            <a:off x="13524470" y="8346724"/>
            <a:ext cx="1959828" cy="1341257"/>
          </a:xfrm>
          <a:custGeom>
            <a:avLst/>
            <a:gdLst/>
            <a:ahLst/>
            <a:cxnLst/>
            <a:rect l="l" t="t" r="r" b="b"/>
            <a:pathLst>
              <a:path w="1959828" h="1341257">
                <a:moveTo>
                  <a:pt x="0" y="0"/>
                </a:moveTo>
                <a:lnTo>
                  <a:pt x="1959828" y="0"/>
                </a:lnTo>
                <a:lnTo>
                  <a:pt x="1959828" y="1341257"/>
                </a:lnTo>
                <a:lnTo>
                  <a:pt x="0" y="1341257"/>
                </a:lnTo>
                <a:lnTo>
                  <a:pt x="0" y="0"/>
                </a:lnTo>
                <a:close/>
              </a:path>
            </a:pathLst>
          </a:custGeom>
          <a:blipFill>
            <a:blip r:embed="rId27"/>
            <a:stretch>
              <a:fillRect/>
            </a:stretch>
          </a:blipFill>
        </p:spPr>
      </p:sp>
      <p:sp>
        <p:nvSpPr>
          <p:cNvPr id="57" name="Freeform 57"/>
          <p:cNvSpPr/>
          <p:nvPr/>
        </p:nvSpPr>
        <p:spPr>
          <a:xfrm>
            <a:off x="7813524" y="8501587"/>
            <a:ext cx="3270321" cy="1870215"/>
          </a:xfrm>
          <a:custGeom>
            <a:avLst/>
            <a:gdLst/>
            <a:ahLst/>
            <a:cxnLst/>
            <a:rect l="l" t="t" r="r" b="b"/>
            <a:pathLst>
              <a:path w="3270321" h="1870215">
                <a:moveTo>
                  <a:pt x="0" y="0"/>
                </a:moveTo>
                <a:lnTo>
                  <a:pt x="3270321" y="0"/>
                </a:lnTo>
                <a:lnTo>
                  <a:pt x="3270321" y="1870215"/>
                </a:lnTo>
                <a:lnTo>
                  <a:pt x="0" y="1870215"/>
                </a:lnTo>
                <a:lnTo>
                  <a:pt x="0" y="0"/>
                </a:lnTo>
                <a:close/>
              </a:path>
            </a:pathLst>
          </a:custGeom>
          <a:blipFill>
            <a:blip r:embed="rId28"/>
            <a:stretch>
              <a:fillRect/>
            </a:stretch>
          </a:blipFill>
        </p:spPr>
      </p:sp>
      <p:sp>
        <p:nvSpPr>
          <p:cNvPr id="58" name="Freeform 58"/>
          <p:cNvSpPr/>
          <p:nvPr/>
        </p:nvSpPr>
        <p:spPr>
          <a:xfrm>
            <a:off x="7956399" y="6978772"/>
            <a:ext cx="1665750" cy="2115238"/>
          </a:xfrm>
          <a:custGeom>
            <a:avLst/>
            <a:gdLst/>
            <a:ahLst/>
            <a:cxnLst/>
            <a:rect l="l" t="t" r="r" b="b"/>
            <a:pathLst>
              <a:path w="1665750" h="2115238">
                <a:moveTo>
                  <a:pt x="0" y="0"/>
                </a:moveTo>
                <a:lnTo>
                  <a:pt x="1665749" y="0"/>
                </a:lnTo>
                <a:lnTo>
                  <a:pt x="1665749" y="2115238"/>
                </a:lnTo>
                <a:lnTo>
                  <a:pt x="0" y="2115238"/>
                </a:lnTo>
                <a:lnTo>
                  <a:pt x="0" y="0"/>
                </a:lnTo>
                <a:close/>
              </a:path>
            </a:pathLst>
          </a:custGeom>
          <a:blipFill>
            <a:blip r:embed="rId29"/>
            <a:stretch>
              <a:fillRect/>
            </a:stretch>
          </a:blipFill>
        </p:spPr>
      </p:sp>
      <p:sp>
        <p:nvSpPr>
          <p:cNvPr id="59" name="Freeform 59"/>
          <p:cNvSpPr/>
          <p:nvPr/>
        </p:nvSpPr>
        <p:spPr>
          <a:xfrm>
            <a:off x="9536538" y="7861296"/>
            <a:ext cx="1201890" cy="1772373"/>
          </a:xfrm>
          <a:custGeom>
            <a:avLst/>
            <a:gdLst/>
            <a:ahLst/>
            <a:cxnLst/>
            <a:rect l="l" t="t" r="r" b="b"/>
            <a:pathLst>
              <a:path w="1201890" h="1772373">
                <a:moveTo>
                  <a:pt x="0" y="0"/>
                </a:moveTo>
                <a:lnTo>
                  <a:pt x="1201890" y="0"/>
                </a:lnTo>
                <a:lnTo>
                  <a:pt x="1201890" y="1772373"/>
                </a:lnTo>
                <a:lnTo>
                  <a:pt x="0" y="1772373"/>
                </a:lnTo>
                <a:lnTo>
                  <a:pt x="0" y="0"/>
                </a:lnTo>
                <a:close/>
              </a:path>
            </a:pathLst>
          </a:custGeom>
          <a:blipFill>
            <a:blip r:embed="rId30"/>
            <a:stretch>
              <a:fillRect/>
            </a:stretch>
          </a:blipFill>
        </p:spPr>
      </p:sp>
      <p:sp>
        <p:nvSpPr>
          <p:cNvPr id="60" name="Freeform 60"/>
          <p:cNvSpPr/>
          <p:nvPr/>
        </p:nvSpPr>
        <p:spPr>
          <a:xfrm>
            <a:off x="10016085" y="6364963"/>
            <a:ext cx="1201890" cy="1772373"/>
          </a:xfrm>
          <a:custGeom>
            <a:avLst/>
            <a:gdLst/>
            <a:ahLst/>
            <a:cxnLst/>
            <a:rect l="l" t="t" r="r" b="b"/>
            <a:pathLst>
              <a:path w="1201890" h="1772373">
                <a:moveTo>
                  <a:pt x="0" y="0"/>
                </a:moveTo>
                <a:lnTo>
                  <a:pt x="1201890" y="0"/>
                </a:lnTo>
                <a:lnTo>
                  <a:pt x="1201890" y="1772373"/>
                </a:lnTo>
                <a:lnTo>
                  <a:pt x="0" y="1772373"/>
                </a:lnTo>
                <a:lnTo>
                  <a:pt x="0" y="0"/>
                </a:lnTo>
                <a:close/>
              </a:path>
            </a:pathLst>
          </a:custGeom>
          <a:blipFill>
            <a:blip r:embed="rId30"/>
            <a:stretch>
              <a:fillRect/>
            </a:stretch>
          </a:blipFill>
        </p:spPr>
      </p:sp>
      <p:sp>
        <p:nvSpPr>
          <p:cNvPr id="61" name="Freeform 61"/>
          <p:cNvSpPr/>
          <p:nvPr/>
        </p:nvSpPr>
        <p:spPr>
          <a:xfrm>
            <a:off x="9978707" y="4520976"/>
            <a:ext cx="1345044" cy="2162885"/>
          </a:xfrm>
          <a:custGeom>
            <a:avLst/>
            <a:gdLst/>
            <a:ahLst/>
            <a:cxnLst/>
            <a:rect l="l" t="t" r="r" b="b"/>
            <a:pathLst>
              <a:path w="1345044" h="2162885">
                <a:moveTo>
                  <a:pt x="0" y="0"/>
                </a:moveTo>
                <a:lnTo>
                  <a:pt x="1345044" y="0"/>
                </a:lnTo>
                <a:lnTo>
                  <a:pt x="1345044" y="2162886"/>
                </a:lnTo>
                <a:lnTo>
                  <a:pt x="0" y="2162886"/>
                </a:lnTo>
                <a:lnTo>
                  <a:pt x="0" y="0"/>
                </a:lnTo>
                <a:close/>
              </a:path>
            </a:pathLst>
          </a:custGeom>
          <a:blipFill>
            <a:blip r:embed="rId31"/>
            <a:stretch>
              <a:fillRect/>
            </a:stretch>
          </a:blipFill>
        </p:spPr>
      </p:sp>
      <p:sp>
        <p:nvSpPr>
          <p:cNvPr id="62" name="Freeform 62"/>
          <p:cNvSpPr/>
          <p:nvPr/>
        </p:nvSpPr>
        <p:spPr>
          <a:xfrm>
            <a:off x="8147730" y="5309598"/>
            <a:ext cx="1383398" cy="2224559"/>
          </a:xfrm>
          <a:custGeom>
            <a:avLst/>
            <a:gdLst/>
            <a:ahLst/>
            <a:cxnLst/>
            <a:rect l="l" t="t" r="r" b="b"/>
            <a:pathLst>
              <a:path w="1383398" h="2224559">
                <a:moveTo>
                  <a:pt x="0" y="0"/>
                </a:moveTo>
                <a:lnTo>
                  <a:pt x="1383398" y="0"/>
                </a:lnTo>
                <a:lnTo>
                  <a:pt x="1383398" y="2224559"/>
                </a:lnTo>
                <a:lnTo>
                  <a:pt x="0" y="2224559"/>
                </a:lnTo>
                <a:lnTo>
                  <a:pt x="0" y="0"/>
                </a:lnTo>
                <a:close/>
              </a:path>
            </a:pathLst>
          </a:custGeom>
          <a:blipFill>
            <a:blip r:embed="rId31"/>
            <a:stretch>
              <a:fillRect/>
            </a:stretch>
          </a:blipFill>
        </p:spPr>
      </p:sp>
      <p:sp>
        <p:nvSpPr>
          <p:cNvPr id="63" name="Freeform 63"/>
          <p:cNvSpPr/>
          <p:nvPr/>
        </p:nvSpPr>
        <p:spPr>
          <a:xfrm>
            <a:off x="8948006" y="6573500"/>
            <a:ext cx="1665750" cy="2115238"/>
          </a:xfrm>
          <a:custGeom>
            <a:avLst/>
            <a:gdLst/>
            <a:ahLst/>
            <a:cxnLst/>
            <a:rect l="l" t="t" r="r" b="b"/>
            <a:pathLst>
              <a:path w="1665750" h="2115238">
                <a:moveTo>
                  <a:pt x="0" y="0"/>
                </a:moveTo>
                <a:lnTo>
                  <a:pt x="1665750" y="0"/>
                </a:lnTo>
                <a:lnTo>
                  <a:pt x="1665750" y="2115238"/>
                </a:lnTo>
                <a:lnTo>
                  <a:pt x="0" y="2115238"/>
                </a:lnTo>
                <a:lnTo>
                  <a:pt x="0" y="0"/>
                </a:lnTo>
                <a:close/>
              </a:path>
            </a:pathLst>
          </a:custGeom>
          <a:blipFill>
            <a:blip r:embed="rId29"/>
            <a:stretch>
              <a:fillRect/>
            </a:stretch>
          </a:blipFill>
        </p:spPr>
      </p:sp>
      <p:sp>
        <p:nvSpPr>
          <p:cNvPr id="64" name="Freeform 64"/>
          <p:cNvSpPr/>
          <p:nvPr/>
        </p:nvSpPr>
        <p:spPr>
          <a:xfrm>
            <a:off x="15009152" y="1926658"/>
            <a:ext cx="3963739" cy="6394429"/>
          </a:xfrm>
          <a:custGeom>
            <a:avLst/>
            <a:gdLst/>
            <a:ahLst/>
            <a:cxnLst/>
            <a:rect l="l" t="t" r="r" b="b"/>
            <a:pathLst>
              <a:path w="3963739" h="6394429">
                <a:moveTo>
                  <a:pt x="0" y="0"/>
                </a:moveTo>
                <a:lnTo>
                  <a:pt x="3963739" y="0"/>
                </a:lnTo>
                <a:lnTo>
                  <a:pt x="3963739" y="6394429"/>
                </a:lnTo>
                <a:lnTo>
                  <a:pt x="0" y="6394429"/>
                </a:lnTo>
                <a:lnTo>
                  <a:pt x="0" y="0"/>
                </a:lnTo>
                <a:close/>
              </a:path>
            </a:pathLst>
          </a:custGeom>
          <a:blipFill>
            <a:blip r:embed="rId5"/>
            <a:stretch>
              <a:fillRect/>
            </a:stretch>
          </a:blipFill>
        </p:spPr>
      </p:sp>
      <p:sp>
        <p:nvSpPr>
          <p:cNvPr id="65" name="Freeform 65"/>
          <p:cNvSpPr/>
          <p:nvPr/>
        </p:nvSpPr>
        <p:spPr>
          <a:xfrm rot="-198435">
            <a:off x="13340776" y="2996264"/>
            <a:ext cx="2266042" cy="2081926"/>
          </a:xfrm>
          <a:custGeom>
            <a:avLst/>
            <a:gdLst/>
            <a:ahLst/>
            <a:cxnLst/>
            <a:rect l="l" t="t" r="r" b="b"/>
            <a:pathLst>
              <a:path w="2266042" h="2081926">
                <a:moveTo>
                  <a:pt x="0" y="0"/>
                </a:moveTo>
                <a:lnTo>
                  <a:pt x="2266042" y="0"/>
                </a:lnTo>
                <a:lnTo>
                  <a:pt x="2266042" y="2081927"/>
                </a:lnTo>
                <a:lnTo>
                  <a:pt x="0" y="2081927"/>
                </a:lnTo>
                <a:lnTo>
                  <a:pt x="0" y="0"/>
                </a:lnTo>
                <a:close/>
              </a:path>
            </a:pathLst>
          </a:custGeom>
          <a:blipFill>
            <a:blip r:embed="rId24"/>
            <a:stretch>
              <a:fillRect/>
            </a:stretch>
          </a:blipFill>
        </p:spPr>
      </p:sp>
      <p:sp>
        <p:nvSpPr>
          <p:cNvPr id="66" name="Freeform 66"/>
          <p:cNvSpPr/>
          <p:nvPr/>
        </p:nvSpPr>
        <p:spPr>
          <a:xfrm rot="286657">
            <a:off x="14097671" y="1064784"/>
            <a:ext cx="1293424" cy="1067075"/>
          </a:xfrm>
          <a:custGeom>
            <a:avLst/>
            <a:gdLst/>
            <a:ahLst/>
            <a:cxnLst/>
            <a:rect l="l" t="t" r="r" b="b"/>
            <a:pathLst>
              <a:path w="1293424" h="1067075">
                <a:moveTo>
                  <a:pt x="0" y="0"/>
                </a:moveTo>
                <a:lnTo>
                  <a:pt x="1293424" y="0"/>
                </a:lnTo>
                <a:lnTo>
                  <a:pt x="1293424" y="1067075"/>
                </a:lnTo>
                <a:lnTo>
                  <a:pt x="0" y="1067075"/>
                </a:lnTo>
                <a:lnTo>
                  <a:pt x="0" y="0"/>
                </a:lnTo>
                <a:close/>
              </a:path>
            </a:pathLst>
          </a:custGeom>
          <a:blipFill>
            <a:blip r:embed="rId8"/>
            <a:stretch>
              <a:fillRect/>
            </a:stretch>
          </a:blipFill>
        </p:spPr>
      </p:sp>
      <p:sp>
        <p:nvSpPr>
          <p:cNvPr id="67" name="Freeform 67"/>
          <p:cNvSpPr/>
          <p:nvPr/>
        </p:nvSpPr>
        <p:spPr>
          <a:xfrm>
            <a:off x="7200107" y="1717605"/>
            <a:ext cx="1409905" cy="1004557"/>
          </a:xfrm>
          <a:custGeom>
            <a:avLst/>
            <a:gdLst/>
            <a:ahLst/>
            <a:cxnLst/>
            <a:rect l="l" t="t" r="r" b="b"/>
            <a:pathLst>
              <a:path w="1409905" h="1004557">
                <a:moveTo>
                  <a:pt x="0" y="0"/>
                </a:moveTo>
                <a:lnTo>
                  <a:pt x="1409906" y="0"/>
                </a:lnTo>
                <a:lnTo>
                  <a:pt x="1409906" y="1004558"/>
                </a:lnTo>
                <a:lnTo>
                  <a:pt x="0" y="1004558"/>
                </a:lnTo>
                <a:lnTo>
                  <a:pt x="0" y="0"/>
                </a:lnTo>
                <a:close/>
              </a:path>
            </a:pathLst>
          </a:custGeom>
          <a:blipFill>
            <a:blip r:embed="rId32"/>
            <a:stretch>
              <a:fillRect/>
            </a:stretch>
          </a:blipFill>
        </p:spPr>
      </p:sp>
      <p:sp>
        <p:nvSpPr>
          <p:cNvPr id="68" name="Freeform 68"/>
          <p:cNvSpPr/>
          <p:nvPr/>
        </p:nvSpPr>
        <p:spPr>
          <a:xfrm>
            <a:off x="4694355" y="1111783"/>
            <a:ext cx="1429825" cy="1657768"/>
          </a:xfrm>
          <a:custGeom>
            <a:avLst/>
            <a:gdLst/>
            <a:ahLst/>
            <a:cxnLst/>
            <a:rect l="l" t="t" r="r" b="b"/>
            <a:pathLst>
              <a:path w="1429825" h="1657768">
                <a:moveTo>
                  <a:pt x="0" y="0"/>
                </a:moveTo>
                <a:lnTo>
                  <a:pt x="1429825" y="0"/>
                </a:lnTo>
                <a:lnTo>
                  <a:pt x="1429825" y="1657769"/>
                </a:lnTo>
                <a:lnTo>
                  <a:pt x="0" y="1657769"/>
                </a:lnTo>
                <a:lnTo>
                  <a:pt x="0" y="0"/>
                </a:lnTo>
                <a:close/>
              </a:path>
            </a:pathLst>
          </a:custGeom>
          <a:blipFill>
            <a:blip r:embed="rId33"/>
            <a:stretch>
              <a:fillRect/>
            </a:stretch>
          </a:blipFill>
        </p:spPr>
      </p:sp>
      <p:sp>
        <p:nvSpPr>
          <p:cNvPr id="69" name="Freeform 69"/>
          <p:cNvSpPr/>
          <p:nvPr/>
        </p:nvSpPr>
        <p:spPr>
          <a:xfrm>
            <a:off x="10688125" y="175234"/>
            <a:ext cx="1864272" cy="1695322"/>
          </a:xfrm>
          <a:custGeom>
            <a:avLst/>
            <a:gdLst/>
            <a:ahLst/>
            <a:cxnLst/>
            <a:rect l="l" t="t" r="r" b="b"/>
            <a:pathLst>
              <a:path w="1864272" h="1695322">
                <a:moveTo>
                  <a:pt x="0" y="0"/>
                </a:moveTo>
                <a:lnTo>
                  <a:pt x="1864272" y="0"/>
                </a:lnTo>
                <a:lnTo>
                  <a:pt x="1864272" y="1695322"/>
                </a:lnTo>
                <a:lnTo>
                  <a:pt x="0" y="1695322"/>
                </a:lnTo>
                <a:lnTo>
                  <a:pt x="0" y="0"/>
                </a:lnTo>
                <a:close/>
              </a:path>
            </a:pathLst>
          </a:custGeom>
          <a:blipFill>
            <a:blip r:embed="rId34"/>
            <a:stretch>
              <a:fillRect/>
            </a:stretch>
          </a:blipFill>
        </p:spPr>
      </p:sp>
      <p:sp>
        <p:nvSpPr>
          <p:cNvPr id="70" name="Freeform 70"/>
          <p:cNvSpPr/>
          <p:nvPr/>
        </p:nvSpPr>
        <p:spPr>
          <a:xfrm>
            <a:off x="1219592" y="3208877"/>
            <a:ext cx="1289690" cy="2990587"/>
          </a:xfrm>
          <a:custGeom>
            <a:avLst/>
            <a:gdLst/>
            <a:ahLst/>
            <a:cxnLst/>
            <a:rect l="l" t="t" r="r" b="b"/>
            <a:pathLst>
              <a:path w="1289690" h="2990587">
                <a:moveTo>
                  <a:pt x="0" y="0"/>
                </a:moveTo>
                <a:lnTo>
                  <a:pt x="1289690" y="0"/>
                </a:lnTo>
                <a:lnTo>
                  <a:pt x="1289690" y="2990586"/>
                </a:lnTo>
                <a:lnTo>
                  <a:pt x="0" y="2990586"/>
                </a:lnTo>
                <a:lnTo>
                  <a:pt x="0" y="0"/>
                </a:lnTo>
                <a:close/>
              </a:path>
            </a:pathLst>
          </a:custGeom>
          <a:blipFill>
            <a:blip r:embed="rId35"/>
            <a:stretch>
              <a:fillRect/>
            </a:stretch>
          </a:blipFill>
        </p:spPr>
      </p:sp>
      <p:sp>
        <p:nvSpPr>
          <p:cNvPr id="71" name="Freeform 71"/>
          <p:cNvSpPr/>
          <p:nvPr/>
        </p:nvSpPr>
        <p:spPr>
          <a:xfrm>
            <a:off x="10772002" y="6573500"/>
            <a:ext cx="1073327" cy="1231056"/>
          </a:xfrm>
          <a:custGeom>
            <a:avLst/>
            <a:gdLst/>
            <a:ahLst/>
            <a:cxnLst/>
            <a:rect l="l" t="t" r="r" b="b"/>
            <a:pathLst>
              <a:path w="1073327" h="1231056">
                <a:moveTo>
                  <a:pt x="0" y="0"/>
                </a:moveTo>
                <a:lnTo>
                  <a:pt x="1073327" y="0"/>
                </a:lnTo>
                <a:lnTo>
                  <a:pt x="1073327" y="1231056"/>
                </a:lnTo>
                <a:lnTo>
                  <a:pt x="0" y="1231056"/>
                </a:lnTo>
                <a:lnTo>
                  <a:pt x="0" y="0"/>
                </a:lnTo>
                <a:close/>
              </a:path>
            </a:pathLst>
          </a:custGeom>
          <a:blipFill>
            <a:blip r:embed="rId36"/>
            <a:stretch>
              <a:fillRect/>
            </a:stretch>
          </a:blipFill>
        </p:spPr>
      </p:sp>
      <p:sp>
        <p:nvSpPr>
          <p:cNvPr id="72" name="Freeform 72"/>
          <p:cNvSpPr/>
          <p:nvPr/>
        </p:nvSpPr>
        <p:spPr>
          <a:xfrm>
            <a:off x="7168364" y="409657"/>
            <a:ext cx="1370068" cy="1006144"/>
          </a:xfrm>
          <a:custGeom>
            <a:avLst/>
            <a:gdLst/>
            <a:ahLst/>
            <a:cxnLst/>
            <a:rect l="l" t="t" r="r" b="b"/>
            <a:pathLst>
              <a:path w="1370068" h="1006144">
                <a:moveTo>
                  <a:pt x="0" y="0"/>
                </a:moveTo>
                <a:lnTo>
                  <a:pt x="1370067" y="0"/>
                </a:lnTo>
                <a:lnTo>
                  <a:pt x="1370067" y="1006144"/>
                </a:lnTo>
                <a:lnTo>
                  <a:pt x="0" y="1006144"/>
                </a:lnTo>
                <a:lnTo>
                  <a:pt x="0" y="0"/>
                </a:lnTo>
                <a:close/>
              </a:path>
            </a:pathLst>
          </a:custGeom>
          <a:blipFill>
            <a:blip r:embed="rId37"/>
            <a:stretch>
              <a:fillRect/>
            </a:stretch>
          </a:blipFill>
        </p:spPr>
      </p:sp>
      <p:sp>
        <p:nvSpPr>
          <p:cNvPr id="73" name="Freeform 73"/>
          <p:cNvSpPr/>
          <p:nvPr/>
        </p:nvSpPr>
        <p:spPr>
          <a:xfrm>
            <a:off x="85205" y="348641"/>
            <a:ext cx="1873768" cy="1703958"/>
          </a:xfrm>
          <a:custGeom>
            <a:avLst/>
            <a:gdLst/>
            <a:ahLst/>
            <a:cxnLst/>
            <a:rect l="l" t="t" r="r" b="b"/>
            <a:pathLst>
              <a:path w="1873768" h="1703958">
                <a:moveTo>
                  <a:pt x="0" y="0"/>
                </a:moveTo>
                <a:lnTo>
                  <a:pt x="1873769" y="0"/>
                </a:lnTo>
                <a:lnTo>
                  <a:pt x="1873769" y="1703958"/>
                </a:lnTo>
                <a:lnTo>
                  <a:pt x="0" y="1703958"/>
                </a:lnTo>
                <a:lnTo>
                  <a:pt x="0" y="0"/>
                </a:lnTo>
                <a:close/>
              </a:path>
            </a:pathLst>
          </a:custGeom>
          <a:blipFill>
            <a:blip r:embed="rId34"/>
            <a:stretch>
              <a:fillRect/>
            </a:stretch>
          </a:blipFill>
        </p:spPr>
      </p:sp>
      <p:sp>
        <p:nvSpPr>
          <p:cNvPr id="74" name="Freeform 74"/>
          <p:cNvSpPr/>
          <p:nvPr/>
        </p:nvSpPr>
        <p:spPr>
          <a:xfrm>
            <a:off x="11483628" y="87112"/>
            <a:ext cx="1864272" cy="1695322"/>
          </a:xfrm>
          <a:custGeom>
            <a:avLst/>
            <a:gdLst/>
            <a:ahLst/>
            <a:cxnLst/>
            <a:rect l="l" t="t" r="r" b="b"/>
            <a:pathLst>
              <a:path w="1864272" h="1695322">
                <a:moveTo>
                  <a:pt x="0" y="0"/>
                </a:moveTo>
                <a:lnTo>
                  <a:pt x="1864272" y="0"/>
                </a:lnTo>
                <a:lnTo>
                  <a:pt x="1864272" y="1695322"/>
                </a:lnTo>
                <a:lnTo>
                  <a:pt x="0" y="1695322"/>
                </a:lnTo>
                <a:lnTo>
                  <a:pt x="0" y="0"/>
                </a:lnTo>
                <a:close/>
              </a:path>
            </a:pathLst>
          </a:custGeom>
          <a:blipFill>
            <a:blip r:embed="rId34"/>
            <a:stretch>
              <a:fillRect/>
            </a:stretch>
          </a:blipFill>
        </p:spPr>
      </p:sp>
      <p:sp>
        <p:nvSpPr>
          <p:cNvPr id="75" name="Freeform 75"/>
          <p:cNvSpPr/>
          <p:nvPr/>
        </p:nvSpPr>
        <p:spPr>
          <a:xfrm rot="867767">
            <a:off x="4362927" y="130211"/>
            <a:ext cx="1477251" cy="900200"/>
          </a:xfrm>
          <a:custGeom>
            <a:avLst/>
            <a:gdLst/>
            <a:ahLst/>
            <a:cxnLst/>
            <a:rect l="l" t="t" r="r" b="b"/>
            <a:pathLst>
              <a:path w="1477251" h="900200">
                <a:moveTo>
                  <a:pt x="0" y="0"/>
                </a:moveTo>
                <a:lnTo>
                  <a:pt x="1477251" y="0"/>
                </a:lnTo>
                <a:lnTo>
                  <a:pt x="1477251" y="900200"/>
                </a:lnTo>
                <a:lnTo>
                  <a:pt x="0" y="900200"/>
                </a:lnTo>
                <a:lnTo>
                  <a:pt x="0" y="0"/>
                </a:lnTo>
                <a:close/>
              </a:path>
            </a:pathLst>
          </a:custGeom>
          <a:blipFill>
            <a:blip r:embed="rId38"/>
            <a:stretch>
              <a:fillRect/>
            </a:stretch>
          </a:blipFill>
        </p:spPr>
      </p:sp>
      <p:sp>
        <p:nvSpPr>
          <p:cNvPr id="76" name="Freeform 76"/>
          <p:cNvSpPr/>
          <p:nvPr/>
        </p:nvSpPr>
        <p:spPr>
          <a:xfrm>
            <a:off x="3093048" y="183890"/>
            <a:ext cx="1429825" cy="1657768"/>
          </a:xfrm>
          <a:custGeom>
            <a:avLst/>
            <a:gdLst/>
            <a:ahLst/>
            <a:cxnLst/>
            <a:rect l="l" t="t" r="r" b="b"/>
            <a:pathLst>
              <a:path w="1429825" h="1657768">
                <a:moveTo>
                  <a:pt x="0" y="0"/>
                </a:moveTo>
                <a:lnTo>
                  <a:pt x="1429825" y="0"/>
                </a:lnTo>
                <a:lnTo>
                  <a:pt x="1429825" y="1657768"/>
                </a:lnTo>
                <a:lnTo>
                  <a:pt x="0" y="1657768"/>
                </a:lnTo>
                <a:lnTo>
                  <a:pt x="0" y="0"/>
                </a:lnTo>
                <a:close/>
              </a:path>
            </a:pathLst>
          </a:custGeom>
          <a:blipFill>
            <a:blip r:embed="rId33"/>
            <a:stretch>
              <a:fillRect/>
            </a:stretch>
          </a:blipFill>
        </p:spPr>
      </p:sp>
      <p:sp>
        <p:nvSpPr>
          <p:cNvPr id="77" name="Freeform 77"/>
          <p:cNvSpPr/>
          <p:nvPr/>
        </p:nvSpPr>
        <p:spPr>
          <a:xfrm>
            <a:off x="2621237" y="870282"/>
            <a:ext cx="1252635" cy="1656376"/>
          </a:xfrm>
          <a:custGeom>
            <a:avLst/>
            <a:gdLst/>
            <a:ahLst/>
            <a:cxnLst/>
            <a:rect l="l" t="t" r="r" b="b"/>
            <a:pathLst>
              <a:path w="1252635" h="1656376">
                <a:moveTo>
                  <a:pt x="0" y="0"/>
                </a:moveTo>
                <a:lnTo>
                  <a:pt x="1252634" y="0"/>
                </a:lnTo>
                <a:lnTo>
                  <a:pt x="1252634" y="1656377"/>
                </a:lnTo>
                <a:lnTo>
                  <a:pt x="0" y="1656377"/>
                </a:lnTo>
                <a:lnTo>
                  <a:pt x="0" y="0"/>
                </a:lnTo>
                <a:close/>
              </a:path>
            </a:pathLst>
          </a:custGeom>
          <a:blipFill>
            <a:blip r:embed="rId39"/>
            <a:stretch>
              <a:fillRect/>
            </a:stretch>
          </a:blipFill>
        </p:spPr>
      </p:sp>
      <p:sp>
        <p:nvSpPr>
          <p:cNvPr id="78" name="Freeform 78"/>
          <p:cNvSpPr/>
          <p:nvPr/>
        </p:nvSpPr>
        <p:spPr>
          <a:xfrm>
            <a:off x="2767819" y="2000686"/>
            <a:ext cx="1429825" cy="1657768"/>
          </a:xfrm>
          <a:custGeom>
            <a:avLst/>
            <a:gdLst/>
            <a:ahLst/>
            <a:cxnLst/>
            <a:rect l="l" t="t" r="r" b="b"/>
            <a:pathLst>
              <a:path w="1429825" h="1657768">
                <a:moveTo>
                  <a:pt x="0" y="0"/>
                </a:moveTo>
                <a:lnTo>
                  <a:pt x="1429825" y="0"/>
                </a:lnTo>
                <a:lnTo>
                  <a:pt x="1429825" y="1657768"/>
                </a:lnTo>
                <a:lnTo>
                  <a:pt x="0" y="1657768"/>
                </a:lnTo>
                <a:lnTo>
                  <a:pt x="0" y="0"/>
                </a:lnTo>
                <a:close/>
              </a:path>
            </a:pathLst>
          </a:custGeom>
          <a:blipFill>
            <a:blip r:embed="rId33"/>
            <a:stretch>
              <a:fillRect/>
            </a:stretch>
          </a:blipFill>
        </p:spPr>
      </p:sp>
      <p:sp>
        <p:nvSpPr>
          <p:cNvPr id="79" name="Freeform 79"/>
          <p:cNvSpPr/>
          <p:nvPr/>
        </p:nvSpPr>
        <p:spPr>
          <a:xfrm>
            <a:off x="3796949" y="367638"/>
            <a:ext cx="1251590" cy="1654995"/>
          </a:xfrm>
          <a:custGeom>
            <a:avLst/>
            <a:gdLst/>
            <a:ahLst/>
            <a:cxnLst/>
            <a:rect l="l" t="t" r="r" b="b"/>
            <a:pathLst>
              <a:path w="1251590" h="1654995">
                <a:moveTo>
                  <a:pt x="0" y="0"/>
                </a:moveTo>
                <a:lnTo>
                  <a:pt x="1251590" y="0"/>
                </a:lnTo>
                <a:lnTo>
                  <a:pt x="1251590" y="1654995"/>
                </a:lnTo>
                <a:lnTo>
                  <a:pt x="0" y="1654995"/>
                </a:lnTo>
                <a:lnTo>
                  <a:pt x="0" y="0"/>
                </a:lnTo>
                <a:close/>
              </a:path>
            </a:pathLst>
          </a:custGeom>
          <a:blipFill>
            <a:blip r:embed="rId39"/>
            <a:stretch>
              <a:fillRect/>
            </a:stretch>
          </a:blipFill>
        </p:spPr>
      </p:sp>
      <p:sp>
        <p:nvSpPr>
          <p:cNvPr id="80" name="Freeform 80"/>
          <p:cNvSpPr/>
          <p:nvPr/>
        </p:nvSpPr>
        <p:spPr>
          <a:xfrm>
            <a:off x="1290792" y="280378"/>
            <a:ext cx="1251964" cy="1655489"/>
          </a:xfrm>
          <a:custGeom>
            <a:avLst/>
            <a:gdLst/>
            <a:ahLst/>
            <a:cxnLst/>
            <a:rect l="l" t="t" r="r" b="b"/>
            <a:pathLst>
              <a:path w="1251964" h="1655489">
                <a:moveTo>
                  <a:pt x="0" y="0"/>
                </a:moveTo>
                <a:lnTo>
                  <a:pt x="1251964" y="0"/>
                </a:lnTo>
                <a:lnTo>
                  <a:pt x="1251964" y="1655489"/>
                </a:lnTo>
                <a:lnTo>
                  <a:pt x="0" y="1655489"/>
                </a:lnTo>
                <a:lnTo>
                  <a:pt x="0" y="0"/>
                </a:lnTo>
                <a:close/>
              </a:path>
            </a:pathLst>
          </a:custGeom>
          <a:blipFill>
            <a:blip r:embed="rId39"/>
            <a:stretch>
              <a:fillRect/>
            </a:stretch>
          </a:blipFill>
        </p:spPr>
      </p:sp>
      <p:sp>
        <p:nvSpPr>
          <p:cNvPr id="81" name="Freeform 81"/>
          <p:cNvSpPr/>
          <p:nvPr/>
        </p:nvSpPr>
        <p:spPr>
          <a:xfrm>
            <a:off x="1658977" y="1449570"/>
            <a:ext cx="1767559" cy="1607374"/>
          </a:xfrm>
          <a:custGeom>
            <a:avLst/>
            <a:gdLst/>
            <a:ahLst/>
            <a:cxnLst/>
            <a:rect l="l" t="t" r="r" b="b"/>
            <a:pathLst>
              <a:path w="1767559" h="1607374">
                <a:moveTo>
                  <a:pt x="0" y="0"/>
                </a:moveTo>
                <a:lnTo>
                  <a:pt x="1767558" y="0"/>
                </a:lnTo>
                <a:lnTo>
                  <a:pt x="1767558" y="1607374"/>
                </a:lnTo>
                <a:lnTo>
                  <a:pt x="0" y="1607374"/>
                </a:lnTo>
                <a:lnTo>
                  <a:pt x="0" y="0"/>
                </a:lnTo>
                <a:close/>
              </a:path>
            </a:pathLst>
          </a:custGeom>
          <a:blipFill>
            <a:blip r:embed="rId34"/>
            <a:stretch>
              <a:fillRect/>
            </a:stretch>
          </a:blipFill>
        </p:spPr>
      </p:sp>
      <p:sp>
        <p:nvSpPr>
          <p:cNvPr id="82" name="Freeform 82"/>
          <p:cNvSpPr/>
          <p:nvPr/>
        </p:nvSpPr>
        <p:spPr>
          <a:xfrm>
            <a:off x="9144000" y="183890"/>
            <a:ext cx="1429825" cy="1657768"/>
          </a:xfrm>
          <a:custGeom>
            <a:avLst/>
            <a:gdLst/>
            <a:ahLst/>
            <a:cxnLst/>
            <a:rect l="l" t="t" r="r" b="b"/>
            <a:pathLst>
              <a:path w="1429825" h="1657768">
                <a:moveTo>
                  <a:pt x="0" y="0"/>
                </a:moveTo>
                <a:lnTo>
                  <a:pt x="1429825" y="0"/>
                </a:lnTo>
                <a:lnTo>
                  <a:pt x="1429825" y="1657768"/>
                </a:lnTo>
                <a:lnTo>
                  <a:pt x="0" y="1657768"/>
                </a:lnTo>
                <a:lnTo>
                  <a:pt x="0" y="0"/>
                </a:lnTo>
                <a:close/>
              </a:path>
            </a:pathLst>
          </a:custGeom>
          <a:blipFill>
            <a:blip r:embed="rId33"/>
            <a:stretch>
              <a:fillRect/>
            </a:stretch>
          </a:blipFill>
        </p:spPr>
      </p:sp>
      <p:sp>
        <p:nvSpPr>
          <p:cNvPr id="83" name="Freeform 83"/>
          <p:cNvSpPr/>
          <p:nvPr/>
        </p:nvSpPr>
        <p:spPr>
          <a:xfrm>
            <a:off x="8738456" y="870282"/>
            <a:ext cx="1346519" cy="1561182"/>
          </a:xfrm>
          <a:custGeom>
            <a:avLst/>
            <a:gdLst/>
            <a:ahLst/>
            <a:cxnLst/>
            <a:rect l="l" t="t" r="r" b="b"/>
            <a:pathLst>
              <a:path w="1346519" h="1561182">
                <a:moveTo>
                  <a:pt x="0" y="0"/>
                </a:moveTo>
                <a:lnTo>
                  <a:pt x="1346519" y="0"/>
                </a:lnTo>
                <a:lnTo>
                  <a:pt x="1346519" y="1561182"/>
                </a:lnTo>
                <a:lnTo>
                  <a:pt x="0" y="1561182"/>
                </a:lnTo>
                <a:lnTo>
                  <a:pt x="0" y="0"/>
                </a:lnTo>
                <a:close/>
              </a:path>
            </a:pathLst>
          </a:custGeom>
          <a:blipFill>
            <a:blip r:embed="rId33"/>
            <a:stretch>
              <a:fillRect/>
            </a:stretch>
          </a:blipFill>
        </p:spPr>
      </p:sp>
      <p:sp>
        <p:nvSpPr>
          <p:cNvPr id="84" name="Freeform 84"/>
          <p:cNvSpPr/>
          <p:nvPr/>
        </p:nvSpPr>
        <p:spPr>
          <a:xfrm rot="222430">
            <a:off x="1727295" y="103313"/>
            <a:ext cx="1370314" cy="787931"/>
          </a:xfrm>
          <a:custGeom>
            <a:avLst/>
            <a:gdLst/>
            <a:ahLst/>
            <a:cxnLst/>
            <a:rect l="l" t="t" r="r" b="b"/>
            <a:pathLst>
              <a:path w="1370314" h="787931">
                <a:moveTo>
                  <a:pt x="0" y="0"/>
                </a:moveTo>
                <a:lnTo>
                  <a:pt x="1370315" y="0"/>
                </a:lnTo>
                <a:lnTo>
                  <a:pt x="1370315" y="787931"/>
                </a:lnTo>
                <a:lnTo>
                  <a:pt x="0" y="787931"/>
                </a:lnTo>
                <a:lnTo>
                  <a:pt x="0" y="0"/>
                </a:lnTo>
                <a:close/>
              </a:path>
            </a:pathLst>
          </a:custGeom>
          <a:blipFill>
            <a:blip r:embed="rId40"/>
            <a:stretch>
              <a:fillRect/>
            </a:stretch>
          </a:blipFill>
        </p:spPr>
      </p:sp>
      <p:sp>
        <p:nvSpPr>
          <p:cNvPr id="85" name="Freeform 85"/>
          <p:cNvSpPr/>
          <p:nvPr/>
        </p:nvSpPr>
        <p:spPr>
          <a:xfrm>
            <a:off x="274807" y="2712947"/>
            <a:ext cx="1212719" cy="1000493"/>
          </a:xfrm>
          <a:custGeom>
            <a:avLst/>
            <a:gdLst/>
            <a:ahLst/>
            <a:cxnLst/>
            <a:rect l="l" t="t" r="r" b="b"/>
            <a:pathLst>
              <a:path w="1212719" h="1000493">
                <a:moveTo>
                  <a:pt x="0" y="0"/>
                </a:moveTo>
                <a:lnTo>
                  <a:pt x="1212720" y="0"/>
                </a:lnTo>
                <a:lnTo>
                  <a:pt x="1212720" y="1000493"/>
                </a:lnTo>
                <a:lnTo>
                  <a:pt x="0" y="1000493"/>
                </a:lnTo>
                <a:lnTo>
                  <a:pt x="0" y="0"/>
                </a:lnTo>
                <a:close/>
              </a:path>
            </a:pathLst>
          </a:custGeom>
          <a:blipFill>
            <a:blip r:embed="rId13"/>
            <a:stretch>
              <a:fillRect/>
            </a:stretch>
          </a:blipFill>
        </p:spPr>
      </p:sp>
      <p:sp>
        <p:nvSpPr>
          <p:cNvPr id="86" name="Freeform 86"/>
          <p:cNvSpPr/>
          <p:nvPr/>
        </p:nvSpPr>
        <p:spPr>
          <a:xfrm rot="222430">
            <a:off x="80087" y="1935309"/>
            <a:ext cx="1473910" cy="847498"/>
          </a:xfrm>
          <a:custGeom>
            <a:avLst/>
            <a:gdLst/>
            <a:ahLst/>
            <a:cxnLst/>
            <a:rect l="l" t="t" r="r" b="b"/>
            <a:pathLst>
              <a:path w="1473910" h="847498">
                <a:moveTo>
                  <a:pt x="0" y="0"/>
                </a:moveTo>
                <a:lnTo>
                  <a:pt x="1473910" y="0"/>
                </a:lnTo>
                <a:lnTo>
                  <a:pt x="1473910" y="847498"/>
                </a:lnTo>
                <a:lnTo>
                  <a:pt x="0" y="847498"/>
                </a:lnTo>
                <a:lnTo>
                  <a:pt x="0" y="0"/>
                </a:lnTo>
                <a:close/>
              </a:path>
            </a:pathLst>
          </a:custGeom>
          <a:blipFill>
            <a:blip r:embed="rId40"/>
            <a:stretch>
              <a:fillRect/>
            </a:stretch>
          </a:blipFill>
        </p:spPr>
      </p:sp>
      <p:sp>
        <p:nvSpPr>
          <p:cNvPr id="87" name="Freeform 87"/>
          <p:cNvSpPr/>
          <p:nvPr/>
        </p:nvSpPr>
        <p:spPr>
          <a:xfrm rot="222430">
            <a:off x="6364657" y="15692"/>
            <a:ext cx="1370314" cy="787931"/>
          </a:xfrm>
          <a:custGeom>
            <a:avLst/>
            <a:gdLst/>
            <a:ahLst/>
            <a:cxnLst/>
            <a:rect l="l" t="t" r="r" b="b"/>
            <a:pathLst>
              <a:path w="1370314" h="787931">
                <a:moveTo>
                  <a:pt x="0" y="0"/>
                </a:moveTo>
                <a:lnTo>
                  <a:pt x="1370315" y="0"/>
                </a:lnTo>
                <a:lnTo>
                  <a:pt x="1370315" y="787930"/>
                </a:lnTo>
                <a:lnTo>
                  <a:pt x="0" y="787930"/>
                </a:lnTo>
                <a:lnTo>
                  <a:pt x="0" y="0"/>
                </a:lnTo>
                <a:close/>
              </a:path>
            </a:pathLst>
          </a:custGeom>
          <a:blipFill>
            <a:blip r:embed="rId40"/>
            <a:stretch>
              <a:fillRect/>
            </a:stretch>
          </a:blipFill>
        </p:spPr>
      </p:sp>
      <p:sp>
        <p:nvSpPr>
          <p:cNvPr id="88" name="Freeform 88"/>
          <p:cNvSpPr/>
          <p:nvPr/>
        </p:nvSpPr>
        <p:spPr>
          <a:xfrm rot="860555">
            <a:off x="14636792" y="633815"/>
            <a:ext cx="1411721" cy="860268"/>
          </a:xfrm>
          <a:custGeom>
            <a:avLst/>
            <a:gdLst/>
            <a:ahLst/>
            <a:cxnLst/>
            <a:rect l="l" t="t" r="r" b="b"/>
            <a:pathLst>
              <a:path w="1411721" h="860268">
                <a:moveTo>
                  <a:pt x="0" y="0"/>
                </a:moveTo>
                <a:lnTo>
                  <a:pt x="1411721" y="0"/>
                </a:lnTo>
                <a:lnTo>
                  <a:pt x="1411721" y="860267"/>
                </a:lnTo>
                <a:lnTo>
                  <a:pt x="0" y="860267"/>
                </a:lnTo>
                <a:lnTo>
                  <a:pt x="0" y="0"/>
                </a:lnTo>
                <a:close/>
              </a:path>
            </a:pathLst>
          </a:custGeom>
          <a:blipFill>
            <a:blip r:embed="rId38"/>
            <a:stretch>
              <a:fillRect/>
            </a:stretch>
          </a:blipFill>
        </p:spPr>
      </p:sp>
      <p:sp>
        <p:nvSpPr>
          <p:cNvPr id="89" name="Freeform 89"/>
          <p:cNvSpPr/>
          <p:nvPr/>
        </p:nvSpPr>
        <p:spPr>
          <a:xfrm>
            <a:off x="16133065" y="123379"/>
            <a:ext cx="1548960" cy="2155075"/>
          </a:xfrm>
          <a:custGeom>
            <a:avLst/>
            <a:gdLst/>
            <a:ahLst/>
            <a:cxnLst/>
            <a:rect l="l" t="t" r="r" b="b"/>
            <a:pathLst>
              <a:path w="1548960" h="2155075">
                <a:moveTo>
                  <a:pt x="0" y="0"/>
                </a:moveTo>
                <a:lnTo>
                  <a:pt x="1548960" y="0"/>
                </a:lnTo>
                <a:lnTo>
                  <a:pt x="1548960" y="2155075"/>
                </a:lnTo>
                <a:lnTo>
                  <a:pt x="0" y="2155075"/>
                </a:lnTo>
                <a:lnTo>
                  <a:pt x="0" y="0"/>
                </a:lnTo>
                <a:close/>
              </a:path>
            </a:pathLst>
          </a:custGeom>
          <a:blipFill>
            <a:blip r:embed="rId41"/>
            <a:stretch>
              <a:fillRect/>
            </a:stretch>
          </a:blipFill>
        </p:spPr>
      </p:sp>
      <p:sp>
        <p:nvSpPr>
          <p:cNvPr id="90" name="Freeform 90"/>
          <p:cNvSpPr/>
          <p:nvPr/>
        </p:nvSpPr>
        <p:spPr>
          <a:xfrm rot="222430">
            <a:off x="16836871" y="92102"/>
            <a:ext cx="1370314" cy="787931"/>
          </a:xfrm>
          <a:custGeom>
            <a:avLst/>
            <a:gdLst/>
            <a:ahLst/>
            <a:cxnLst/>
            <a:rect l="l" t="t" r="r" b="b"/>
            <a:pathLst>
              <a:path w="1370314" h="787931">
                <a:moveTo>
                  <a:pt x="0" y="0"/>
                </a:moveTo>
                <a:lnTo>
                  <a:pt x="1370315" y="0"/>
                </a:lnTo>
                <a:lnTo>
                  <a:pt x="1370315" y="787931"/>
                </a:lnTo>
                <a:lnTo>
                  <a:pt x="0" y="787931"/>
                </a:lnTo>
                <a:lnTo>
                  <a:pt x="0" y="0"/>
                </a:lnTo>
                <a:close/>
              </a:path>
            </a:pathLst>
          </a:custGeom>
          <a:blipFill>
            <a:blip r:embed="rId40"/>
            <a:stretch>
              <a:fillRect/>
            </a:stretch>
          </a:blipFill>
        </p:spPr>
      </p:sp>
      <p:sp>
        <p:nvSpPr>
          <p:cNvPr id="91" name="Freeform 91"/>
          <p:cNvSpPr/>
          <p:nvPr/>
        </p:nvSpPr>
        <p:spPr>
          <a:xfrm rot="-248935">
            <a:off x="15185869" y="28748"/>
            <a:ext cx="1864272" cy="1695322"/>
          </a:xfrm>
          <a:custGeom>
            <a:avLst/>
            <a:gdLst/>
            <a:ahLst/>
            <a:cxnLst/>
            <a:rect l="l" t="t" r="r" b="b"/>
            <a:pathLst>
              <a:path w="1864272" h="1695322">
                <a:moveTo>
                  <a:pt x="0" y="0"/>
                </a:moveTo>
                <a:lnTo>
                  <a:pt x="1864272" y="0"/>
                </a:lnTo>
                <a:lnTo>
                  <a:pt x="1864272" y="1695322"/>
                </a:lnTo>
                <a:lnTo>
                  <a:pt x="0" y="1695322"/>
                </a:lnTo>
                <a:lnTo>
                  <a:pt x="0" y="0"/>
                </a:lnTo>
                <a:close/>
              </a:path>
            </a:pathLst>
          </a:custGeom>
          <a:blipFill>
            <a:blip r:embed="rId34"/>
            <a:stretch>
              <a:fillRect/>
            </a:stretch>
          </a:blipFill>
        </p:spPr>
      </p:sp>
      <p:sp>
        <p:nvSpPr>
          <p:cNvPr id="92" name="Freeform 92"/>
          <p:cNvSpPr/>
          <p:nvPr/>
        </p:nvSpPr>
        <p:spPr>
          <a:xfrm>
            <a:off x="13994682" y="179033"/>
            <a:ext cx="1372458" cy="1007899"/>
          </a:xfrm>
          <a:custGeom>
            <a:avLst/>
            <a:gdLst/>
            <a:ahLst/>
            <a:cxnLst/>
            <a:rect l="l" t="t" r="r" b="b"/>
            <a:pathLst>
              <a:path w="1372458" h="1007899">
                <a:moveTo>
                  <a:pt x="0" y="0"/>
                </a:moveTo>
                <a:lnTo>
                  <a:pt x="1372458" y="0"/>
                </a:lnTo>
                <a:lnTo>
                  <a:pt x="1372458" y="1007899"/>
                </a:lnTo>
                <a:lnTo>
                  <a:pt x="0" y="1007899"/>
                </a:lnTo>
                <a:lnTo>
                  <a:pt x="0" y="0"/>
                </a:lnTo>
                <a:close/>
              </a:path>
            </a:pathLst>
          </a:custGeom>
          <a:blipFill>
            <a:blip r:embed="rId37"/>
            <a:stretch>
              <a:fillRect/>
            </a:stretch>
          </a:blipFill>
        </p:spPr>
      </p:sp>
      <p:sp>
        <p:nvSpPr>
          <p:cNvPr id="93" name="Freeform 93"/>
          <p:cNvSpPr/>
          <p:nvPr/>
        </p:nvSpPr>
        <p:spPr>
          <a:xfrm>
            <a:off x="1931810" y="2829570"/>
            <a:ext cx="1562723" cy="1231453"/>
          </a:xfrm>
          <a:custGeom>
            <a:avLst/>
            <a:gdLst/>
            <a:ahLst/>
            <a:cxnLst/>
            <a:rect l="l" t="t" r="r" b="b"/>
            <a:pathLst>
              <a:path w="1562723" h="1231453">
                <a:moveTo>
                  <a:pt x="0" y="0"/>
                </a:moveTo>
                <a:lnTo>
                  <a:pt x="1562724" y="0"/>
                </a:lnTo>
                <a:lnTo>
                  <a:pt x="1562724" y="1231453"/>
                </a:lnTo>
                <a:lnTo>
                  <a:pt x="0" y="1231453"/>
                </a:lnTo>
                <a:lnTo>
                  <a:pt x="0" y="0"/>
                </a:lnTo>
                <a:close/>
              </a:path>
            </a:pathLst>
          </a:custGeom>
          <a:blipFill>
            <a:blip r:embed="rId42"/>
            <a:stretch>
              <a:fillRect t="-363" b="-363"/>
            </a:stretch>
          </a:blipFill>
        </p:spPr>
      </p:sp>
      <p:sp>
        <p:nvSpPr>
          <p:cNvPr id="94" name="Freeform 94"/>
          <p:cNvSpPr/>
          <p:nvPr/>
        </p:nvSpPr>
        <p:spPr>
          <a:xfrm>
            <a:off x="5119287" y="719639"/>
            <a:ext cx="1619796" cy="1285713"/>
          </a:xfrm>
          <a:custGeom>
            <a:avLst/>
            <a:gdLst/>
            <a:ahLst/>
            <a:cxnLst/>
            <a:rect l="l" t="t" r="r" b="b"/>
            <a:pathLst>
              <a:path w="1619796" h="1285713">
                <a:moveTo>
                  <a:pt x="0" y="0"/>
                </a:moveTo>
                <a:lnTo>
                  <a:pt x="1619795" y="0"/>
                </a:lnTo>
                <a:lnTo>
                  <a:pt x="1619795" y="1285713"/>
                </a:lnTo>
                <a:lnTo>
                  <a:pt x="0" y="1285713"/>
                </a:lnTo>
                <a:lnTo>
                  <a:pt x="0" y="0"/>
                </a:lnTo>
                <a:close/>
              </a:path>
            </a:pathLst>
          </a:custGeom>
          <a:blipFill>
            <a:blip r:embed="rId42"/>
            <a:stretch>
              <a:fillRect/>
            </a:stretch>
          </a:blipFill>
        </p:spPr>
      </p:sp>
      <p:sp>
        <p:nvSpPr>
          <p:cNvPr id="95" name="Freeform 95"/>
          <p:cNvSpPr/>
          <p:nvPr/>
        </p:nvSpPr>
        <p:spPr>
          <a:xfrm rot="860555">
            <a:off x="4023369" y="3290581"/>
            <a:ext cx="1411721" cy="860268"/>
          </a:xfrm>
          <a:custGeom>
            <a:avLst/>
            <a:gdLst/>
            <a:ahLst/>
            <a:cxnLst/>
            <a:rect l="l" t="t" r="r" b="b"/>
            <a:pathLst>
              <a:path w="1411721" h="860268">
                <a:moveTo>
                  <a:pt x="0" y="0"/>
                </a:moveTo>
                <a:lnTo>
                  <a:pt x="1411721" y="0"/>
                </a:lnTo>
                <a:lnTo>
                  <a:pt x="1411721" y="860268"/>
                </a:lnTo>
                <a:lnTo>
                  <a:pt x="0" y="860268"/>
                </a:lnTo>
                <a:lnTo>
                  <a:pt x="0" y="0"/>
                </a:lnTo>
                <a:close/>
              </a:path>
            </a:pathLst>
          </a:custGeom>
          <a:blipFill>
            <a:blip r:embed="rId38"/>
            <a:stretch>
              <a:fillRect/>
            </a:stretch>
          </a:blipFill>
        </p:spPr>
      </p:sp>
      <p:sp>
        <p:nvSpPr>
          <p:cNvPr id="96" name="Freeform 96"/>
          <p:cNvSpPr/>
          <p:nvPr/>
        </p:nvSpPr>
        <p:spPr>
          <a:xfrm>
            <a:off x="2703785" y="2722163"/>
            <a:ext cx="1511780" cy="1199975"/>
          </a:xfrm>
          <a:custGeom>
            <a:avLst/>
            <a:gdLst/>
            <a:ahLst/>
            <a:cxnLst/>
            <a:rect l="l" t="t" r="r" b="b"/>
            <a:pathLst>
              <a:path w="1511780" h="1199975">
                <a:moveTo>
                  <a:pt x="0" y="0"/>
                </a:moveTo>
                <a:lnTo>
                  <a:pt x="1511780" y="0"/>
                </a:lnTo>
                <a:lnTo>
                  <a:pt x="1511780" y="1199975"/>
                </a:lnTo>
                <a:lnTo>
                  <a:pt x="0" y="1199975"/>
                </a:lnTo>
                <a:lnTo>
                  <a:pt x="0" y="0"/>
                </a:lnTo>
                <a:close/>
              </a:path>
            </a:pathLst>
          </a:custGeom>
          <a:blipFill>
            <a:blip r:embed="rId42"/>
            <a:stretch>
              <a:fillRect/>
            </a:stretch>
          </a:blipFill>
        </p:spPr>
      </p:sp>
      <p:sp>
        <p:nvSpPr>
          <p:cNvPr id="97" name="Freeform 97"/>
          <p:cNvSpPr/>
          <p:nvPr/>
        </p:nvSpPr>
        <p:spPr>
          <a:xfrm rot="429054">
            <a:off x="3969623" y="4486060"/>
            <a:ext cx="1739486" cy="1647076"/>
          </a:xfrm>
          <a:custGeom>
            <a:avLst/>
            <a:gdLst/>
            <a:ahLst/>
            <a:cxnLst/>
            <a:rect l="l" t="t" r="r" b="b"/>
            <a:pathLst>
              <a:path w="1739486" h="1647076">
                <a:moveTo>
                  <a:pt x="0" y="0"/>
                </a:moveTo>
                <a:lnTo>
                  <a:pt x="1739486" y="0"/>
                </a:lnTo>
                <a:lnTo>
                  <a:pt x="1739486" y="1647076"/>
                </a:lnTo>
                <a:lnTo>
                  <a:pt x="0" y="1647076"/>
                </a:lnTo>
                <a:lnTo>
                  <a:pt x="0" y="0"/>
                </a:lnTo>
                <a:close/>
              </a:path>
            </a:pathLst>
          </a:custGeom>
          <a:blipFill>
            <a:blip r:embed="rId43"/>
            <a:stretch>
              <a:fillRect/>
            </a:stretch>
          </a:blipFill>
        </p:spPr>
      </p:sp>
      <p:sp>
        <p:nvSpPr>
          <p:cNvPr id="98" name="Freeform 98"/>
          <p:cNvSpPr/>
          <p:nvPr/>
        </p:nvSpPr>
        <p:spPr>
          <a:xfrm>
            <a:off x="4694355" y="3168039"/>
            <a:ext cx="1410889" cy="1005258"/>
          </a:xfrm>
          <a:custGeom>
            <a:avLst/>
            <a:gdLst/>
            <a:ahLst/>
            <a:cxnLst/>
            <a:rect l="l" t="t" r="r" b="b"/>
            <a:pathLst>
              <a:path w="1410889" h="1005258">
                <a:moveTo>
                  <a:pt x="0" y="0"/>
                </a:moveTo>
                <a:lnTo>
                  <a:pt x="1410889" y="0"/>
                </a:lnTo>
                <a:lnTo>
                  <a:pt x="1410889" y="1005259"/>
                </a:lnTo>
                <a:lnTo>
                  <a:pt x="0" y="1005259"/>
                </a:lnTo>
                <a:lnTo>
                  <a:pt x="0" y="0"/>
                </a:lnTo>
                <a:close/>
              </a:path>
            </a:pathLst>
          </a:custGeom>
          <a:blipFill>
            <a:blip r:embed="rId32"/>
            <a:stretch>
              <a:fillRect/>
            </a:stretch>
          </a:blipFill>
        </p:spPr>
      </p:sp>
      <p:sp>
        <p:nvSpPr>
          <p:cNvPr id="99" name="Freeform 99"/>
          <p:cNvSpPr/>
          <p:nvPr/>
        </p:nvSpPr>
        <p:spPr>
          <a:xfrm rot="-337198">
            <a:off x="85205" y="3129132"/>
            <a:ext cx="1360132" cy="969094"/>
          </a:xfrm>
          <a:custGeom>
            <a:avLst/>
            <a:gdLst/>
            <a:ahLst/>
            <a:cxnLst/>
            <a:rect l="l" t="t" r="r" b="b"/>
            <a:pathLst>
              <a:path w="1360132" h="969094">
                <a:moveTo>
                  <a:pt x="0" y="0"/>
                </a:moveTo>
                <a:lnTo>
                  <a:pt x="1360132" y="0"/>
                </a:lnTo>
                <a:lnTo>
                  <a:pt x="1360132" y="969094"/>
                </a:lnTo>
                <a:lnTo>
                  <a:pt x="0" y="969094"/>
                </a:lnTo>
                <a:lnTo>
                  <a:pt x="0" y="0"/>
                </a:lnTo>
                <a:close/>
              </a:path>
            </a:pathLst>
          </a:custGeom>
          <a:blipFill>
            <a:blip r:embed="rId32"/>
            <a:stretch>
              <a:fillRect/>
            </a:stretch>
          </a:blipFill>
        </p:spPr>
      </p:sp>
      <p:sp>
        <p:nvSpPr>
          <p:cNvPr id="100" name="Freeform 100"/>
          <p:cNvSpPr/>
          <p:nvPr/>
        </p:nvSpPr>
        <p:spPr>
          <a:xfrm>
            <a:off x="7352552" y="2161837"/>
            <a:ext cx="1409905" cy="1004557"/>
          </a:xfrm>
          <a:custGeom>
            <a:avLst/>
            <a:gdLst/>
            <a:ahLst/>
            <a:cxnLst/>
            <a:rect l="l" t="t" r="r" b="b"/>
            <a:pathLst>
              <a:path w="1409905" h="1004557">
                <a:moveTo>
                  <a:pt x="0" y="0"/>
                </a:moveTo>
                <a:lnTo>
                  <a:pt x="1409905" y="0"/>
                </a:lnTo>
                <a:lnTo>
                  <a:pt x="1409905" y="1004557"/>
                </a:lnTo>
                <a:lnTo>
                  <a:pt x="0" y="1004557"/>
                </a:lnTo>
                <a:lnTo>
                  <a:pt x="0" y="0"/>
                </a:lnTo>
                <a:close/>
              </a:path>
            </a:pathLst>
          </a:custGeom>
          <a:blipFill>
            <a:blip r:embed="rId32"/>
            <a:stretch>
              <a:fillRect/>
            </a:stretch>
          </a:blipFill>
        </p:spPr>
      </p:sp>
      <p:sp>
        <p:nvSpPr>
          <p:cNvPr id="101" name="Freeform 101"/>
          <p:cNvSpPr/>
          <p:nvPr/>
        </p:nvSpPr>
        <p:spPr>
          <a:xfrm>
            <a:off x="4052548" y="2337011"/>
            <a:ext cx="1283613" cy="946665"/>
          </a:xfrm>
          <a:custGeom>
            <a:avLst/>
            <a:gdLst/>
            <a:ahLst/>
            <a:cxnLst/>
            <a:rect l="l" t="t" r="r" b="b"/>
            <a:pathLst>
              <a:path w="1283613" h="946665">
                <a:moveTo>
                  <a:pt x="0" y="0"/>
                </a:moveTo>
                <a:lnTo>
                  <a:pt x="1283613" y="0"/>
                </a:lnTo>
                <a:lnTo>
                  <a:pt x="1283613" y="946664"/>
                </a:lnTo>
                <a:lnTo>
                  <a:pt x="0" y="946664"/>
                </a:lnTo>
                <a:lnTo>
                  <a:pt x="0" y="0"/>
                </a:lnTo>
                <a:close/>
              </a:path>
            </a:pathLst>
          </a:custGeom>
          <a:blipFill>
            <a:blip r:embed="rId20"/>
            <a:stretch>
              <a:fillRect/>
            </a:stretch>
          </a:blipFill>
        </p:spPr>
      </p:sp>
      <p:sp>
        <p:nvSpPr>
          <p:cNvPr id="102" name="Freeform 102"/>
          <p:cNvSpPr/>
          <p:nvPr/>
        </p:nvSpPr>
        <p:spPr>
          <a:xfrm>
            <a:off x="5639089" y="319959"/>
            <a:ext cx="1413609" cy="1042537"/>
          </a:xfrm>
          <a:custGeom>
            <a:avLst/>
            <a:gdLst/>
            <a:ahLst/>
            <a:cxnLst/>
            <a:rect l="l" t="t" r="r" b="b"/>
            <a:pathLst>
              <a:path w="1413609" h="1042537">
                <a:moveTo>
                  <a:pt x="0" y="0"/>
                </a:moveTo>
                <a:lnTo>
                  <a:pt x="1413609" y="0"/>
                </a:lnTo>
                <a:lnTo>
                  <a:pt x="1413609" y="1042536"/>
                </a:lnTo>
                <a:lnTo>
                  <a:pt x="0" y="1042536"/>
                </a:lnTo>
                <a:lnTo>
                  <a:pt x="0" y="0"/>
                </a:lnTo>
                <a:close/>
              </a:path>
            </a:pathLst>
          </a:custGeom>
          <a:blipFill>
            <a:blip r:embed="rId20"/>
            <a:stretch>
              <a:fillRect/>
            </a:stretch>
          </a:blipFill>
        </p:spPr>
      </p:sp>
      <p:sp>
        <p:nvSpPr>
          <p:cNvPr id="103" name="Freeform 103"/>
          <p:cNvSpPr/>
          <p:nvPr/>
        </p:nvSpPr>
        <p:spPr>
          <a:xfrm>
            <a:off x="6542790" y="703872"/>
            <a:ext cx="1413609" cy="1042537"/>
          </a:xfrm>
          <a:custGeom>
            <a:avLst/>
            <a:gdLst/>
            <a:ahLst/>
            <a:cxnLst/>
            <a:rect l="l" t="t" r="r" b="b"/>
            <a:pathLst>
              <a:path w="1413609" h="1042537">
                <a:moveTo>
                  <a:pt x="0" y="0"/>
                </a:moveTo>
                <a:lnTo>
                  <a:pt x="1413609" y="0"/>
                </a:lnTo>
                <a:lnTo>
                  <a:pt x="1413609" y="1042536"/>
                </a:lnTo>
                <a:lnTo>
                  <a:pt x="0" y="1042536"/>
                </a:lnTo>
                <a:lnTo>
                  <a:pt x="0" y="0"/>
                </a:lnTo>
                <a:close/>
              </a:path>
            </a:pathLst>
          </a:custGeom>
          <a:blipFill>
            <a:blip r:embed="rId20"/>
            <a:stretch>
              <a:fillRect/>
            </a:stretch>
          </a:blipFill>
        </p:spPr>
      </p:sp>
      <p:sp>
        <p:nvSpPr>
          <p:cNvPr id="104" name="Freeform 104"/>
          <p:cNvSpPr/>
          <p:nvPr/>
        </p:nvSpPr>
        <p:spPr>
          <a:xfrm>
            <a:off x="10321944" y="1342214"/>
            <a:ext cx="1254078" cy="924883"/>
          </a:xfrm>
          <a:custGeom>
            <a:avLst/>
            <a:gdLst/>
            <a:ahLst/>
            <a:cxnLst/>
            <a:rect l="l" t="t" r="r" b="b"/>
            <a:pathLst>
              <a:path w="1254078" h="924883">
                <a:moveTo>
                  <a:pt x="0" y="0"/>
                </a:moveTo>
                <a:lnTo>
                  <a:pt x="1254078" y="0"/>
                </a:lnTo>
                <a:lnTo>
                  <a:pt x="1254078" y="924883"/>
                </a:lnTo>
                <a:lnTo>
                  <a:pt x="0" y="924883"/>
                </a:lnTo>
                <a:lnTo>
                  <a:pt x="0" y="0"/>
                </a:lnTo>
                <a:close/>
              </a:path>
            </a:pathLst>
          </a:custGeom>
          <a:blipFill>
            <a:blip r:embed="rId20"/>
            <a:stretch>
              <a:fillRect/>
            </a:stretch>
          </a:blipFill>
        </p:spPr>
      </p:sp>
      <p:sp>
        <p:nvSpPr>
          <p:cNvPr id="105" name="Freeform 105"/>
          <p:cNvSpPr/>
          <p:nvPr/>
        </p:nvSpPr>
        <p:spPr>
          <a:xfrm rot="867767">
            <a:off x="797266" y="2360243"/>
            <a:ext cx="1477251" cy="900200"/>
          </a:xfrm>
          <a:custGeom>
            <a:avLst/>
            <a:gdLst/>
            <a:ahLst/>
            <a:cxnLst/>
            <a:rect l="l" t="t" r="r" b="b"/>
            <a:pathLst>
              <a:path w="1477251" h="900200">
                <a:moveTo>
                  <a:pt x="0" y="0"/>
                </a:moveTo>
                <a:lnTo>
                  <a:pt x="1477252" y="0"/>
                </a:lnTo>
                <a:lnTo>
                  <a:pt x="1477252" y="900200"/>
                </a:lnTo>
                <a:lnTo>
                  <a:pt x="0" y="900200"/>
                </a:lnTo>
                <a:lnTo>
                  <a:pt x="0" y="0"/>
                </a:lnTo>
                <a:close/>
              </a:path>
            </a:pathLst>
          </a:custGeom>
          <a:blipFill>
            <a:blip r:embed="rId38"/>
            <a:stretch>
              <a:fillRect/>
            </a:stretch>
          </a:blipFill>
        </p:spPr>
      </p:sp>
      <p:sp>
        <p:nvSpPr>
          <p:cNvPr id="106" name="Freeform 106"/>
          <p:cNvSpPr/>
          <p:nvPr/>
        </p:nvSpPr>
        <p:spPr>
          <a:xfrm rot="860555">
            <a:off x="9511105" y="-20477"/>
            <a:ext cx="1411721" cy="860268"/>
          </a:xfrm>
          <a:custGeom>
            <a:avLst/>
            <a:gdLst/>
            <a:ahLst/>
            <a:cxnLst/>
            <a:rect l="l" t="t" r="r" b="b"/>
            <a:pathLst>
              <a:path w="1411721" h="860268">
                <a:moveTo>
                  <a:pt x="0" y="0"/>
                </a:moveTo>
                <a:lnTo>
                  <a:pt x="1411721" y="0"/>
                </a:lnTo>
                <a:lnTo>
                  <a:pt x="1411721" y="860268"/>
                </a:lnTo>
                <a:lnTo>
                  <a:pt x="0" y="860268"/>
                </a:lnTo>
                <a:lnTo>
                  <a:pt x="0" y="0"/>
                </a:lnTo>
                <a:close/>
              </a:path>
            </a:pathLst>
          </a:custGeom>
          <a:blipFill>
            <a:blip r:embed="rId38"/>
            <a:stretch>
              <a:fillRect/>
            </a:stretch>
          </a:blipFill>
        </p:spPr>
      </p:sp>
      <p:sp>
        <p:nvSpPr>
          <p:cNvPr id="107" name="Freeform 107"/>
          <p:cNvSpPr/>
          <p:nvPr/>
        </p:nvSpPr>
        <p:spPr>
          <a:xfrm>
            <a:off x="7528948" y="1093278"/>
            <a:ext cx="1521749" cy="1570838"/>
          </a:xfrm>
          <a:custGeom>
            <a:avLst/>
            <a:gdLst/>
            <a:ahLst/>
            <a:cxnLst/>
            <a:rect l="l" t="t" r="r" b="b"/>
            <a:pathLst>
              <a:path w="1521749" h="1570838">
                <a:moveTo>
                  <a:pt x="0" y="0"/>
                </a:moveTo>
                <a:lnTo>
                  <a:pt x="1521749" y="0"/>
                </a:lnTo>
                <a:lnTo>
                  <a:pt x="1521749" y="1570838"/>
                </a:lnTo>
                <a:lnTo>
                  <a:pt x="0" y="1570838"/>
                </a:lnTo>
                <a:lnTo>
                  <a:pt x="0" y="0"/>
                </a:lnTo>
                <a:close/>
              </a:path>
            </a:pathLst>
          </a:custGeom>
          <a:blipFill>
            <a:blip r:embed="rId44"/>
            <a:stretch>
              <a:fillRect/>
            </a:stretch>
          </a:blipFill>
        </p:spPr>
      </p:sp>
      <p:sp>
        <p:nvSpPr>
          <p:cNvPr id="108" name="Freeform 108"/>
          <p:cNvSpPr/>
          <p:nvPr/>
        </p:nvSpPr>
        <p:spPr>
          <a:xfrm>
            <a:off x="6286105" y="1156756"/>
            <a:ext cx="1527419" cy="1121698"/>
          </a:xfrm>
          <a:custGeom>
            <a:avLst/>
            <a:gdLst/>
            <a:ahLst/>
            <a:cxnLst/>
            <a:rect l="l" t="t" r="r" b="b"/>
            <a:pathLst>
              <a:path w="1527419" h="1121698">
                <a:moveTo>
                  <a:pt x="0" y="0"/>
                </a:moveTo>
                <a:lnTo>
                  <a:pt x="1527419" y="0"/>
                </a:lnTo>
                <a:lnTo>
                  <a:pt x="1527419" y="1121698"/>
                </a:lnTo>
                <a:lnTo>
                  <a:pt x="0" y="1121698"/>
                </a:lnTo>
                <a:lnTo>
                  <a:pt x="0" y="0"/>
                </a:lnTo>
                <a:close/>
              </a:path>
            </a:pathLst>
          </a:custGeom>
          <a:blipFill>
            <a:blip r:embed="rId37"/>
            <a:stretch>
              <a:fillRect/>
            </a:stretch>
          </a:blipFill>
        </p:spPr>
      </p:sp>
      <p:sp>
        <p:nvSpPr>
          <p:cNvPr id="109" name="Freeform 109"/>
          <p:cNvSpPr/>
          <p:nvPr/>
        </p:nvSpPr>
        <p:spPr>
          <a:xfrm>
            <a:off x="6267055" y="2022633"/>
            <a:ext cx="1584569" cy="1635684"/>
          </a:xfrm>
          <a:custGeom>
            <a:avLst/>
            <a:gdLst/>
            <a:ahLst/>
            <a:cxnLst/>
            <a:rect l="l" t="t" r="r" b="b"/>
            <a:pathLst>
              <a:path w="1584569" h="1635684">
                <a:moveTo>
                  <a:pt x="0" y="0"/>
                </a:moveTo>
                <a:lnTo>
                  <a:pt x="1584569" y="0"/>
                </a:lnTo>
                <a:lnTo>
                  <a:pt x="1584569" y="1635684"/>
                </a:lnTo>
                <a:lnTo>
                  <a:pt x="0" y="1635684"/>
                </a:lnTo>
                <a:lnTo>
                  <a:pt x="0" y="0"/>
                </a:lnTo>
                <a:close/>
              </a:path>
            </a:pathLst>
          </a:custGeom>
          <a:blipFill>
            <a:blip r:embed="rId44"/>
            <a:stretch>
              <a:fillRect/>
            </a:stretch>
          </a:blipFill>
        </p:spPr>
      </p:sp>
      <p:sp>
        <p:nvSpPr>
          <p:cNvPr id="110" name="Freeform 110"/>
          <p:cNvSpPr/>
          <p:nvPr/>
        </p:nvSpPr>
        <p:spPr>
          <a:xfrm>
            <a:off x="10438141" y="558408"/>
            <a:ext cx="1687638" cy="1782324"/>
          </a:xfrm>
          <a:custGeom>
            <a:avLst/>
            <a:gdLst/>
            <a:ahLst/>
            <a:cxnLst/>
            <a:rect l="l" t="t" r="r" b="b"/>
            <a:pathLst>
              <a:path w="1687638" h="1782324">
                <a:moveTo>
                  <a:pt x="0" y="0"/>
                </a:moveTo>
                <a:lnTo>
                  <a:pt x="1687639" y="0"/>
                </a:lnTo>
                <a:lnTo>
                  <a:pt x="1687639" y="1782324"/>
                </a:lnTo>
                <a:lnTo>
                  <a:pt x="0" y="1782324"/>
                </a:lnTo>
                <a:lnTo>
                  <a:pt x="0" y="0"/>
                </a:lnTo>
                <a:close/>
              </a:path>
            </a:pathLst>
          </a:custGeom>
          <a:blipFill>
            <a:blip r:embed="rId45"/>
            <a:stretch>
              <a:fillRect/>
            </a:stretch>
          </a:blipFill>
        </p:spPr>
      </p:sp>
      <p:sp>
        <p:nvSpPr>
          <p:cNvPr id="111" name="Freeform 111"/>
          <p:cNvSpPr/>
          <p:nvPr/>
        </p:nvSpPr>
        <p:spPr>
          <a:xfrm>
            <a:off x="368549" y="4096604"/>
            <a:ext cx="1714957" cy="1623850"/>
          </a:xfrm>
          <a:custGeom>
            <a:avLst/>
            <a:gdLst/>
            <a:ahLst/>
            <a:cxnLst/>
            <a:rect l="l" t="t" r="r" b="b"/>
            <a:pathLst>
              <a:path w="1714957" h="1623850">
                <a:moveTo>
                  <a:pt x="0" y="0"/>
                </a:moveTo>
                <a:lnTo>
                  <a:pt x="1714957" y="0"/>
                </a:lnTo>
                <a:lnTo>
                  <a:pt x="1714957" y="1623850"/>
                </a:lnTo>
                <a:lnTo>
                  <a:pt x="0" y="1623850"/>
                </a:lnTo>
                <a:lnTo>
                  <a:pt x="0" y="0"/>
                </a:lnTo>
                <a:close/>
              </a:path>
            </a:pathLst>
          </a:custGeom>
          <a:blipFill>
            <a:blip r:embed="rId43"/>
            <a:stretch>
              <a:fillRect/>
            </a:stretch>
          </a:blipFill>
        </p:spPr>
      </p:sp>
      <p:sp>
        <p:nvSpPr>
          <p:cNvPr id="112" name="Freeform 112"/>
          <p:cNvSpPr/>
          <p:nvPr/>
        </p:nvSpPr>
        <p:spPr>
          <a:xfrm rot="492571">
            <a:off x="9480190" y="2502199"/>
            <a:ext cx="1947154" cy="1192632"/>
          </a:xfrm>
          <a:custGeom>
            <a:avLst/>
            <a:gdLst/>
            <a:ahLst/>
            <a:cxnLst/>
            <a:rect l="l" t="t" r="r" b="b"/>
            <a:pathLst>
              <a:path w="1947154" h="1192632">
                <a:moveTo>
                  <a:pt x="0" y="0"/>
                </a:moveTo>
                <a:lnTo>
                  <a:pt x="1947154" y="0"/>
                </a:lnTo>
                <a:lnTo>
                  <a:pt x="1947154" y="1192632"/>
                </a:lnTo>
                <a:lnTo>
                  <a:pt x="0" y="1192632"/>
                </a:lnTo>
                <a:lnTo>
                  <a:pt x="0" y="0"/>
                </a:lnTo>
                <a:close/>
              </a:path>
            </a:pathLst>
          </a:custGeom>
          <a:blipFill>
            <a:blip r:embed="rId46"/>
            <a:stretch>
              <a:fillRect/>
            </a:stretch>
          </a:blipFill>
        </p:spPr>
      </p:sp>
      <p:sp>
        <p:nvSpPr>
          <p:cNvPr id="113" name="Freeform 113"/>
          <p:cNvSpPr/>
          <p:nvPr/>
        </p:nvSpPr>
        <p:spPr>
          <a:xfrm rot="899509">
            <a:off x="10670539" y="4877631"/>
            <a:ext cx="2058156" cy="1260621"/>
          </a:xfrm>
          <a:custGeom>
            <a:avLst/>
            <a:gdLst/>
            <a:ahLst/>
            <a:cxnLst/>
            <a:rect l="l" t="t" r="r" b="b"/>
            <a:pathLst>
              <a:path w="2058156" h="1260621">
                <a:moveTo>
                  <a:pt x="0" y="0"/>
                </a:moveTo>
                <a:lnTo>
                  <a:pt x="2058156" y="0"/>
                </a:lnTo>
                <a:lnTo>
                  <a:pt x="2058156" y="1260620"/>
                </a:lnTo>
                <a:lnTo>
                  <a:pt x="0" y="1260620"/>
                </a:lnTo>
                <a:lnTo>
                  <a:pt x="0" y="0"/>
                </a:lnTo>
                <a:close/>
              </a:path>
            </a:pathLst>
          </a:custGeom>
          <a:blipFill>
            <a:blip r:embed="rId46"/>
            <a:stretch>
              <a:fillRect/>
            </a:stretch>
          </a:blipFill>
        </p:spPr>
      </p:sp>
      <p:sp>
        <p:nvSpPr>
          <p:cNvPr id="114" name="Freeform 114"/>
          <p:cNvSpPr/>
          <p:nvPr/>
        </p:nvSpPr>
        <p:spPr>
          <a:xfrm>
            <a:off x="12528214" y="405758"/>
            <a:ext cx="1527266" cy="1783669"/>
          </a:xfrm>
          <a:custGeom>
            <a:avLst/>
            <a:gdLst/>
            <a:ahLst/>
            <a:cxnLst/>
            <a:rect l="l" t="t" r="r" b="b"/>
            <a:pathLst>
              <a:path w="1527266" h="1783669">
                <a:moveTo>
                  <a:pt x="0" y="0"/>
                </a:moveTo>
                <a:lnTo>
                  <a:pt x="1527266" y="0"/>
                </a:lnTo>
                <a:lnTo>
                  <a:pt x="1527266" y="1783669"/>
                </a:lnTo>
                <a:lnTo>
                  <a:pt x="0" y="1783669"/>
                </a:lnTo>
                <a:lnTo>
                  <a:pt x="0" y="0"/>
                </a:lnTo>
                <a:close/>
              </a:path>
            </a:pathLst>
          </a:custGeom>
          <a:blipFill>
            <a:blip r:embed="rId47"/>
            <a:stretch>
              <a:fillRect/>
            </a:stretch>
          </a:blipFill>
        </p:spPr>
      </p:sp>
      <p:sp>
        <p:nvSpPr>
          <p:cNvPr id="115" name="Freeform 115"/>
          <p:cNvSpPr/>
          <p:nvPr/>
        </p:nvSpPr>
        <p:spPr>
          <a:xfrm>
            <a:off x="10855921" y="1982459"/>
            <a:ext cx="1107110" cy="1807527"/>
          </a:xfrm>
          <a:custGeom>
            <a:avLst/>
            <a:gdLst/>
            <a:ahLst/>
            <a:cxnLst/>
            <a:rect l="l" t="t" r="r" b="b"/>
            <a:pathLst>
              <a:path w="1107110" h="1807527">
                <a:moveTo>
                  <a:pt x="0" y="0"/>
                </a:moveTo>
                <a:lnTo>
                  <a:pt x="1107110" y="0"/>
                </a:lnTo>
                <a:lnTo>
                  <a:pt x="1107110" y="1807527"/>
                </a:lnTo>
                <a:lnTo>
                  <a:pt x="0" y="1807527"/>
                </a:lnTo>
                <a:lnTo>
                  <a:pt x="0" y="0"/>
                </a:lnTo>
                <a:close/>
              </a:path>
            </a:pathLst>
          </a:custGeom>
          <a:blipFill>
            <a:blip r:embed="rId48"/>
            <a:stretch>
              <a:fillRect/>
            </a:stretch>
          </a:blipFill>
        </p:spPr>
      </p:sp>
      <p:sp>
        <p:nvSpPr>
          <p:cNvPr id="116" name="Freeform 116"/>
          <p:cNvSpPr/>
          <p:nvPr/>
        </p:nvSpPr>
        <p:spPr>
          <a:xfrm rot="171818">
            <a:off x="4411566" y="1807809"/>
            <a:ext cx="1527266" cy="1783669"/>
          </a:xfrm>
          <a:custGeom>
            <a:avLst/>
            <a:gdLst/>
            <a:ahLst/>
            <a:cxnLst/>
            <a:rect l="l" t="t" r="r" b="b"/>
            <a:pathLst>
              <a:path w="1527266" h="1783669">
                <a:moveTo>
                  <a:pt x="0" y="0"/>
                </a:moveTo>
                <a:lnTo>
                  <a:pt x="1527267" y="0"/>
                </a:lnTo>
                <a:lnTo>
                  <a:pt x="1527267" y="1783669"/>
                </a:lnTo>
                <a:lnTo>
                  <a:pt x="0" y="1783669"/>
                </a:lnTo>
                <a:lnTo>
                  <a:pt x="0" y="0"/>
                </a:lnTo>
                <a:close/>
              </a:path>
            </a:pathLst>
          </a:custGeom>
          <a:blipFill>
            <a:blip r:embed="rId47"/>
            <a:stretch>
              <a:fillRect/>
            </a:stretch>
          </a:blipFill>
        </p:spPr>
      </p:sp>
      <p:sp>
        <p:nvSpPr>
          <p:cNvPr id="117" name="Freeform 117"/>
          <p:cNvSpPr/>
          <p:nvPr/>
        </p:nvSpPr>
        <p:spPr>
          <a:xfrm>
            <a:off x="10628995" y="3786649"/>
            <a:ext cx="1965834" cy="1486662"/>
          </a:xfrm>
          <a:custGeom>
            <a:avLst/>
            <a:gdLst/>
            <a:ahLst/>
            <a:cxnLst/>
            <a:rect l="l" t="t" r="r" b="b"/>
            <a:pathLst>
              <a:path w="1965834" h="1486662">
                <a:moveTo>
                  <a:pt x="0" y="0"/>
                </a:moveTo>
                <a:lnTo>
                  <a:pt x="1965834" y="0"/>
                </a:lnTo>
                <a:lnTo>
                  <a:pt x="1965834" y="1486662"/>
                </a:lnTo>
                <a:lnTo>
                  <a:pt x="0" y="1486662"/>
                </a:lnTo>
                <a:lnTo>
                  <a:pt x="0" y="0"/>
                </a:lnTo>
                <a:close/>
              </a:path>
            </a:pathLst>
          </a:custGeom>
          <a:blipFill>
            <a:blip r:embed="rId11"/>
            <a:stretch>
              <a:fillRect/>
            </a:stretch>
          </a:blipFill>
        </p:spPr>
      </p:sp>
      <p:sp>
        <p:nvSpPr>
          <p:cNvPr id="118" name="Freeform 118"/>
          <p:cNvSpPr/>
          <p:nvPr/>
        </p:nvSpPr>
        <p:spPr>
          <a:xfrm>
            <a:off x="11409476" y="3413612"/>
            <a:ext cx="1965834" cy="1486662"/>
          </a:xfrm>
          <a:custGeom>
            <a:avLst/>
            <a:gdLst/>
            <a:ahLst/>
            <a:cxnLst/>
            <a:rect l="l" t="t" r="r" b="b"/>
            <a:pathLst>
              <a:path w="1965834" h="1486662">
                <a:moveTo>
                  <a:pt x="0" y="0"/>
                </a:moveTo>
                <a:lnTo>
                  <a:pt x="1965834" y="0"/>
                </a:lnTo>
                <a:lnTo>
                  <a:pt x="1965834" y="1486662"/>
                </a:lnTo>
                <a:lnTo>
                  <a:pt x="0" y="1486662"/>
                </a:lnTo>
                <a:lnTo>
                  <a:pt x="0" y="0"/>
                </a:lnTo>
                <a:close/>
              </a:path>
            </a:pathLst>
          </a:custGeom>
          <a:blipFill>
            <a:blip r:embed="rId11"/>
            <a:stretch>
              <a:fillRect/>
            </a:stretch>
          </a:blipFill>
        </p:spPr>
      </p:sp>
      <p:sp>
        <p:nvSpPr>
          <p:cNvPr id="119" name="Freeform 119"/>
          <p:cNvSpPr/>
          <p:nvPr/>
        </p:nvSpPr>
        <p:spPr>
          <a:xfrm>
            <a:off x="14269931" y="2242323"/>
            <a:ext cx="1395053" cy="2177644"/>
          </a:xfrm>
          <a:custGeom>
            <a:avLst/>
            <a:gdLst/>
            <a:ahLst/>
            <a:cxnLst/>
            <a:rect l="l" t="t" r="r" b="b"/>
            <a:pathLst>
              <a:path w="1395053" h="2177644">
                <a:moveTo>
                  <a:pt x="0" y="0"/>
                </a:moveTo>
                <a:lnTo>
                  <a:pt x="1395053" y="0"/>
                </a:lnTo>
                <a:lnTo>
                  <a:pt x="1395053" y="2177644"/>
                </a:lnTo>
                <a:lnTo>
                  <a:pt x="0" y="2177644"/>
                </a:lnTo>
                <a:lnTo>
                  <a:pt x="0" y="0"/>
                </a:lnTo>
                <a:close/>
              </a:path>
            </a:pathLst>
          </a:custGeom>
          <a:blipFill>
            <a:blip r:embed="rId14"/>
            <a:stretch>
              <a:fillRect/>
            </a:stretch>
          </a:blipFill>
        </p:spPr>
      </p:sp>
      <p:sp>
        <p:nvSpPr>
          <p:cNvPr id="120" name="Freeform 120"/>
          <p:cNvSpPr/>
          <p:nvPr/>
        </p:nvSpPr>
        <p:spPr>
          <a:xfrm>
            <a:off x="15009152" y="3628515"/>
            <a:ext cx="1871212" cy="1415104"/>
          </a:xfrm>
          <a:custGeom>
            <a:avLst/>
            <a:gdLst/>
            <a:ahLst/>
            <a:cxnLst/>
            <a:rect l="l" t="t" r="r" b="b"/>
            <a:pathLst>
              <a:path w="1871212" h="1415104">
                <a:moveTo>
                  <a:pt x="0" y="0"/>
                </a:moveTo>
                <a:lnTo>
                  <a:pt x="1871212" y="0"/>
                </a:lnTo>
                <a:lnTo>
                  <a:pt x="1871212" y="1415104"/>
                </a:lnTo>
                <a:lnTo>
                  <a:pt x="0" y="1415104"/>
                </a:lnTo>
                <a:lnTo>
                  <a:pt x="0" y="0"/>
                </a:lnTo>
                <a:close/>
              </a:path>
            </a:pathLst>
          </a:custGeom>
          <a:blipFill>
            <a:blip r:embed="rId11"/>
            <a:stretch>
              <a:fillRect/>
            </a:stretch>
          </a:blipFill>
        </p:spPr>
      </p:sp>
      <p:sp>
        <p:nvSpPr>
          <p:cNvPr id="121" name="Freeform 121"/>
          <p:cNvSpPr/>
          <p:nvPr/>
        </p:nvSpPr>
        <p:spPr>
          <a:xfrm rot="-2041952" flipH="1">
            <a:off x="7435068" y="4067587"/>
            <a:ext cx="939983" cy="1184231"/>
          </a:xfrm>
          <a:custGeom>
            <a:avLst/>
            <a:gdLst/>
            <a:ahLst/>
            <a:cxnLst/>
            <a:rect l="l" t="t" r="r" b="b"/>
            <a:pathLst>
              <a:path w="939983" h="1184231">
                <a:moveTo>
                  <a:pt x="939984" y="0"/>
                </a:moveTo>
                <a:lnTo>
                  <a:pt x="0" y="0"/>
                </a:lnTo>
                <a:lnTo>
                  <a:pt x="0" y="1184231"/>
                </a:lnTo>
                <a:lnTo>
                  <a:pt x="939984" y="1184231"/>
                </a:lnTo>
                <a:lnTo>
                  <a:pt x="939984" y="0"/>
                </a:lnTo>
                <a:close/>
              </a:path>
            </a:pathLst>
          </a:custGeom>
          <a:blipFill>
            <a:blip r:embed="rId49"/>
            <a:stretch>
              <a:fillRect/>
            </a:stretch>
          </a:blipFill>
        </p:spPr>
      </p:sp>
      <p:sp>
        <p:nvSpPr>
          <p:cNvPr id="122" name="Freeform 122"/>
          <p:cNvSpPr/>
          <p:nvPr/>
        </p:nvSpPr>
        <p:spPr>
          <a:xfrm rot="-2041952" flipH="1">
            <a:off x="9026097" y="5019112"/>
            <a:ext cx="939983" cy="1184231"/>
          </a:xfrm>
          <a:custGeom>
            <a:avLst/>
            <a:gdLst/>
            <a:ahLst/>
            <a:cxnLst/>
            <a:rect l="l" t="t" r="r" b="b"/>
            <a:pathLst>
              <a:path w="939983" h="1184231">
                <a:moveTo>
                  <a:pt x="939983" y="0"/>
                </a:moveTo>
                <a:lnTo>
                  <a:pt x="0" y="0"/>
                </a:lnTo>
                <a:lnTo>
                  <a:pt x="0" y="1184232"/>
                </a:lnTo>
                <a:lnTo>
                  <a:pt x="939983" y="1184232"/>
                </a:lnTo>
                <a:lnTo>
                  <a:pt x="939983" y="0"/>
                </a:lnTo>
                <a:close/>
              </a:path>
            </a:pathLst>
          </a:custGeom>
          <a:blipFill>
            <a:blip r:embed="rId49"/>
            <a:stretch>
              <a:fillRect/>
            </a:stretch>
          </a:blipFill>
        </p:spPr>
      </p:sp>
      <p:sp>
        <p:nvSpPr>
          <p:cNvPr id="123" name="Freeform 123"/>
          <p:cNvSpPr/>
          <p:nvPr/>
        </p:nvSpPr>
        <p:spPr>
          <a:xfrm rot="-198435">
            <a:off x="14052848" y="4124654"/>
            <a:ext cx="2266042" cy="2081926"/>
          </a:xfrm>
          <a:custGeom>
            <a:avLst/>
            <a:gdLst/>
            <a:ahLst/>
            <a:cxnLst/>
            <a:rect l="l" t="t" r="r" b="b"/>
            <a:pathLst>
              <a:path w="2266042" h="2081926">
                <a:moveTo>
                  <a:pt x="0" y="0"/>
                </a:moveTo>
                <a:lnTo>
                  <a:pt x="2266042" y="0"/>
                </a:lnTo>
                <a:lnTo>
                  <a:pt x="2266042" y="2081926"/>
                </a:lnTo>
                <a:lnTo>
                  <a:pt x="0" y="2081926"/>
                </a:lnTo>
                <a:lnTo>
                  <a:pt x="0" y="0"/>
                </a:lnTo>
                <a:close/>
              </a:path>
            </a:pathLst>
          </a:custGeom>
          <a:blipFill>
            <a:blip r:embed="rId24"/>
            <a:stretch>
              <a:fillRect/>
            </a:stretch>
          </a:blipFill>
        </p:spPr>
      </p:sp>
      <p:sp>
        <p:nvSpPr>
          <p:cNvPr id="124" name="Freeform 124"/>
          <p:cNvSpPr/>
          <p:nvPr/>
        </p:nvSpPr>
        <p:spPr>
          <a:xfrm rot="447396">
            <a:off x="15356395" y="4658198"/>
            <a:ext cx="2058156" cy="1260621"/>
          </a:xfrm>
          <a:custGeom>
            <a:avLst/>
            <a:gdLst/>
            <a:ahLst/>
            <a:cxnLst/>
            <a:rect l="l" t="t" r="r" b="b"/>
            <a:pathLst>
              <a:path w="2058156" h="1260621">
                <a:moveTo>
                  <a:pt x="0" y="0"/>
                </a:moveTo>
                <a:lnTo>
                  <a:pt x="2058156" y="0"/>
                </a:lnTo>
                <a:lnTo>
                  <a:pt x="2058156" y="1260621"/>
                </a:lnTo>
                <a:lnTo>
                  <a:pt x="0" y="1260621"/>
                </a:lnTo>
                <a:lnTo>
                  <a:pt x="0" y="0"/>
                </a:lnTo>
                <a:close/>
              </a:path>
            </a:pathLst>
          </a:custGeom>
          <a:blipFill>
            <a:blip r:embed="rId46"/>
            <a:stretch>
              <a:fillRect/>
            </a:stretch>
          </a:blipFill>
        </p:spPr>
      </p:sp>
      <p:sp>
        <p:nvSpPr>
          <p:cNvPr id="125" name="Freeform 125"/>
          <p:cNvSpPr/>
          <p:nvPr/>
        </p:nvSpPr>
        <p:spPr>
          <a:xfrm>
            <a:off x="13246810" y="110016"/>
            <a:ext cx="1293424" cy="1067075"/>
          </a:xfrm>
          <a:custGeom>
            <a:avLst/>
            <a:gdLst/>
            <a:ahLst/>
            <a:cxnLst/>
            <a:rect l="l" t="t" r="r" b="b"/>
            <a:pathLst>
              <a:path w="1293424" h="1067075">
                <a:moveTo>
                  <a:pt x="0" y="0"/>
                </a:moveTo>
                <a:lnTo>
                  <a:pt x="1293424" y="0"/>
                </a:lnTo>
                <a:lnTo>
                  <a:pt x="1293424" y="1067075"/>
                </a:lnTo>
                <a:lnTo>
                  <a:pt x="0" y="1067075"/>
                </a:lnTo>
                <a:lnTo>
                  <a:pt x="0" y="0"/>
                </a:lnTo>
                <a:close/>
              </a:path>
            </a:pathLst>
          </a:custGeom>
          <a:blipFill>
            <a:blip r:embed="rId8"/>
            <a:stretch>
              <a:fillRect/>
            </a:stretch>
          </a:blipFill>
        </p:spPr>
      </p:sp>
      <p:sp>
        <p:nvSpPr>
          <p:cNvPr id="126" name="Freeform 126"/>
          <p:cNvSpPr/>
          <p:nvPr/>
        </p:nvSpPr>
        <p:spPr>
          <a:xfrm>
            <a:off x="16812832" y="1442472"/>
            <a:ext cx="1527266" cy="1783669"/>
          </a:xfrm>
          <a:custGeom>
            <a:avLst/>
            <a:gdLst/>
            <a:ahLst/>
            <a:cxnLst/>
            <a:rect l="l" t="t" r="r" b="b"/>
            <a:pathLst>
              <a:path w="1527266" h="1783669">
                <a:moveTo>
                  <a:pt x="0" y="0"/>
                </a:moveTo>
                <a:lnTo>
                  <a:pt x="1527266" y="0"/>
                </a:lnTo>
                <a:lnTo>
                  <a:pt x="1527266" y="1783669"/>
                </a:lnTo>
                <a:lnTo>
                  <a:pt x="0" y="1783669"/>
                </a:lnTo>
                <a:lnTo>
                  <a:pt x="0" y="0"/>
                </a:lnTo>
                <a:close/>
              </a:path>
            </a:pathLst>
          </a:custGeom>
          <a:blipFill>
            <a:blip r:embed="rId47"/>
            <a:stretch>
              <a:fillRect/>
            </a:stretch>
          </a:blipFill>
        </p:spPr>
      </p:sp>
      <p:sp>
        <p:nvSpPr>
          <p:cNvPr id="127" name="Freeform 127"/>
          <p:cNvSpPr/>
          <p:nvPr/>
        </p:nvSpPr>
        <p:spPr>
          <a:xfrm>
            <a:off x="17501508" y="1510122"/>
            <a:ext cx="1369840" cy="1005976"/>
          </a:xfrm>
          <a:custGeom>
            <a:avLst/>
            <a:gdLst/>
            <a:ahLst/>
            <a:cxnLst/>
            <a:rect l="l" t="t" r="r" b="b"/>
            <a:pathLst>
              <a:path w="1369840" h="1005976">
                <a:moveTo>
                  <a:pt x="0" y="0"/>
                </a:moveTo>
                <a:lnTo>
                  <a:pt x="1369840" y="0"/>
                </a:lnTo>
                <a:lnTo>
                  <a:pt x="1369840" y="1005976"/>
                </a:lnTo>
                <a:lnTo>
                  <a:pt x="0" y="1005976"/>
                </a:lnTo>
                <a:lnTo>
                  <a:pt x="0" y="0"/>
                </a:lnTo>
                <a:close/>
              </a:path>
            </a:pathLst>
          </a:custGeom>
          <a:blipFill>
            <a:blip r:embed="rId37"/>
            <a:stretch>
              <a:fillRect/>
            </a:stretch>
          </a:blipFill>
        </p:spPr>
      </p:sp>
      <p:sp>
        <p:nvSpPr>
          <p:cNvPr id="128" name="Freeform 128"/>
          <p:cNvSpPr/>
          <p:nvPr/>
        </p:nvSpPr>
        <p:spPr>
          <a:xfrm rot="419043">
            <a:off x="10638691" y="8160519"/>
            <a:ext cx="1073327" cy="1231056"/>
          </a:xfrm>
          <a:custGeom>
            <a:avLst/>
            <a:gdLst/>
            <a:ahLst/>
            <a:cxnLst/>
            <a:rect l="l" t="t" r="r" b="b"/>
            <a:pathLst>
              <a:path w="1073327" h="1231056">
                <a:moveTo>
                  <a:pt x="0" y="0"/>
                </a:moveTo>
                <a:lnTo>
                  <a:pt x="1073327" y="0"/>
                </a:lnTo>
                <a:lnTo>
                  <a:pt x="1073327" y="1231056"/>
                </a:lnTo>
                <a:lnTo>
                  <a:pt x="0" y="1231056"/>
                </a:lnTo>
                <a:lnTo>
                  <a:pt x="0" y="0"/>
                </a:lnTo>
                <a:close/>
              </a:path>
            </a:pathLst>
          </a:custGeom>
          <a:blipFill>
            <a:blip r:embed="rId36"/>
            <a:stretch>
              <a:fillRect/>
            </a:stretch>
          </a:blipFill>
        </p:spPr>
      </p:sp>
      <p:sp>
        <p:nvSpPr>
          <p:cNvPr id="129" name="Freeform 129"/>
          <p:cNvSpPr/>
          <p:nvPr/>
        </p:nvSpPr>
        <p:spPr>
          <a:xfrm rot="-633758">
            <a:off x="8114098" y="62847"/>
            <a:ext cx="1212447" cy="977536"/>
          </a:xfrm>
          <a:custGeom>
            <a:avLst/>
            <a:gdLst/>
            <a:ahLst/>
            <a:cxnLst/>
            <a:rect l="l" t="t" r="r" b="b"/>
            <a:pathLst>
              <a:path w="1212447" h="977536">
                <a:moveTo>
                  <a:pt x="0" y="0"/>
                </a:moveTo>
                <a:lnTo>
                  <a:pt x="1212447" y="0"/>
                </a:lnTo>
                <a:lnTo>
                  <a:pt x="1212447" y="977536"/>
                </a:lnTo>
                <a:lnTo>
                  <a:pt x="0" y="977536"/>
                </a:lnTo>
                <a:lnTo>
                  <a:pt x="0" y="0"/>
                </a:lnTo>
                <a:close/>
              </a:path>
            </a:pathLst>
          </a:custGeom>
          <a:blipFill>
            <a:blip r:embed="rId50"/>
            <a:stretch>
              <a:fillRect/>
            </a:stretch>
          </a:blipFill>
        </p:spPr>
      </p:sp>
      <p:sp>
        <p:nvSpPr>
          <p:cNvPr id="130" name="Freeform 130"/>
          <p:cNvSpPr/>
          <p:nvPr/>
        </p:nvSpPr>
        <p:spPr>
          <a:xfrm rot="409847">
            <a:off x="3512570" y="1433232"/>
            <a:ext cx="1084835" cy="874648"/>
          </a:xfrm>
          <a:custGeom>
            <a:avLst/>
            <a:gdLst/>
            <a:ahLst/>
            <a:cxnLst/>
            <a:rect l="l" t="t" r="r" b="b"/>
            <a:pathLst>
              <a:path w="1084835" h="874648">
                <a:moveTo>
                  <a:pt x="0" y="0"/>
                </a:moveTo>
                <a:lnTo>
                  <a:pt x="1084835" y="0"/>
                </a:lnTo>
                <a:lnTo>
                  <a:pt x="1084835" y="874648"/>
                </a:lnTo>
                <a:lnTo>
                  <a:pt x="0" y="874648"/>
                </a:lnTo>
                <a:lnTo>
                  <a:pt x="0" y="0"/>
                </a:lnTo>
                <a:close/>
              </a:path>
            </a:pathLst>
          </a:custGeom>
          <a:blipFill>
            <a:blip r:embed="rId50"/>
            <a:stretch>
              <a:fillRect/>
            </a:stretch>
          </a:blipFill>
        </p:spPr>
      </p:sp>
      <p:sp>
        <p:nvSpPr>
          <p:cNvPr id="131" name="Freeform 131"/>
          <p:cNvSpPr/>
          <p:nvPr/>
        </p:nvSpPr>
        <p:spPr>
          <a:xfrm>
            <a:off x="12125780" y="9172300"/>
            <a:ext cx="2044733" cy="1539940"/>
          </a:xfrm>
          <a:custGeom>
            <a:avLst/>
            <a:gdLst/>
            <a:ahLst/>
            <a:cxnLst/>
            <a:rect l="l" t="t" r="r" b="b"/>
            <a:pathLst>
              <a:path w="2044733" h="1539940">
                <a:moveTo>
                  <a:pt x="0" y="0"/>
                </a:moveTo>
                <a:lnTo>
                  <a:pt x="2044733" y="0"/>
                </a:lnTo>
                <a:lnTo>
                  <a:pt x="2044733" y="1539940"/>
                </a:lnTo>
                <a:lnTo>
                  <a:pt x="0" y="1539940"/>
                </a:lnTo>
                <a:lnTo>
                  <a:pt x="0" y="0"/>
                </a:lnTo>
                <a:close/>
              </a:path>
            </a:pathLst>
          </a:custGeom>
          <a:blipFill>
            <a:blip r:embed="rId51"/>
            <a:stretch>
              <a:fillRect/>
            </a:stretch>
          </a:blipFill>
        </p:spPr>
      </p:sp>
      <p:sp>
        <p:nvSpPr>
          <p:cNvPr id="132" name="Freeform 132"/>
          <p:cNvSpPr/>
          <p:nvPr/>
        </p:nvSpPr>
        <p:spPr>
          <a:xfrm rot="202195">
            <a:off x="8403643" y="2393848"/>
            <a:ext cx="1212447" cy="977536"/>
          </a:xfrm>
          <a:custGeom>
            <a:avLst/>
            <a:gdLst/>
            <a:ahLst/>
            <a:cxnLst/>
            <a:rect l="l" t="t" r="r" b="b"/>
            <a:pathLst>
              <a:path w="1212447" h="977536">
                <a:moveTo>
                  <a:pt x="0" y="0"/>
                </a:moveTo>
                <a:lnTo>
                  <a:pt x="1212447" y="0"/>
                </a:lnTo>
                <a:lnTo>
                  <a:pt x="1212447" y="977536"/>
                </a:lnTo>
                <a:lnTo>
                  <a:pt x="0" y="977536"/>
                </a:lnTo>
                <a:lnTo>
                  <a:pt x="0" y="0"/>
                </a:lnTo>
                <a:close/>
              </a:path>
            </a:pathLst>
          </a:custGeom>
          <a:blipFill>
            <a:blip r:embed="rId50"/>
            <a:stretch>
              <a:fillRect/>
            </a:stretch>
          </a:blipFill>
        </p:spPr>
      </p:sp>
      <p:sp>
        <p:nvSpPr>
          <p:cNvPr id="133" name="Freeform 133"/>
          <p:cNvSpPr/>
          <p:nvPr/>
        </p:nvSpPr>
        <p:spPr>
          <a:xfrm>
            <a:off x="15071010" y="7658398"/>
            <a:ext cx="1377527" cy="1153678"/>
          </a:xfrm>
          <a:custGeom>
            <a:avLst/>
            <a:gdLst/>
            <a:ahLst/>
            <a:cxnLst/>
            <a:rect l="l" t="t" r="r" b="b"/>
            <a:pathLst>
              <a:path w="1377527" h="1153678">
                <a:moveTo>
                  <a:pt x="0" y="0"/>
                </a:moveTo>
                <a:lnTo>
                  <a:pt x="1377527" y="0"/>
                </a:lnTo>
                <a:lnTo>
                  <a:pt x="1377527" y="1153678"/>
                </a:lnTo>
                <a:lnTo>
                  <a:pt x="0" y="1153678"/>
                </a:lnTo>
                <a:lnTo>
                  <a:pt x="0" y="0"/>
                </a:lnTo>
                <a:close/>
              </a:path>
            </a:pathLst>
          </a:custGeom>
          <a:blipFill>
            <a:blip r:embed="rId52"/>
            <a:stretch>
              <a:fillRect/>
            </a:stretch>
          </a:blipFill>
        </p:spPr>
      </p:sp>
      <p:sp>
        <p:nvSpPr>
          <p:cNvPr id="134" name="Freeform 134"/>
          <p:cNvSpPr/>
          <p:nvPr/>
        </p:nvSpPr>
        <p:spPr>
          <a:xfrm>
            <a:off x="15775670" y="7941556"/>
            <a:ext cx="1377527" cy="1153678"/>
          </a:xfrm>
          <a:custGeom>
            <a:avLst/>
            <a:gdLst/>
            <a:ahLst/>
            <a:cxnLst/>
            <a:rect l="l" t="t" r="r" b="b"/>
            <a:pathLst>
              <a:path w="1377527" h="1153678">
                <a:moveTo>
                  <a:pt x="0" y="0"/>
                </a:moveTo>
                <a:lnTo>
                  <a:pt x="1377526" y="0"/>
                </a:lnTo>
                <a:lnTo>
                  <a:pt x="1377526" y="1153679"/>
                </a:lnTo>
                <a:lnTo>
                  <a:pt x="0" y="1153679"/>
                </a:lnTo>
                <a:lnTo>
                  <a:pt x="0" y="0"/>
                </a:lnTo>
                <a:close/>
              </a:path>
            </a:pathLst>
          </a:custGeom>
          <a:blipFill>
            <a:blip r:embed="rId52"/>
            <a:stretch>
              <a:fillRect/>
            </a:stretch>
          </a:blipFill>
        </p:spPr>
      </p:sp>
      <p:sp>
        <p:nvSpPr>
          <p:cNvPr id="135" name="Freeform 135"/>
          <p:cNvSpPr/>
          <p:nvPr/>
        </p:nvSpPr>
        <p:spPr>
          <a:xfrm>
            <a:off x="16828283" y="7258442"/>
            <a:ext cx="2175766" cy="1489040"/>
          </a:xfrm>
          <a:custGeom>
            <a:avLst/>
            <a:gdLst/>
            <a:ahLst/>
            <a:cxnLst/>
            <a:rect l="l" t="t" r="r" b="b"/>
            <a:pathLst>
              <a:path w="2175766" h="1489040">
                <a:moveTo>
                  <a:pt x="0" y="0"/>
                </a:moveTo>
                <a:lnTo>
                  <a:pt x="2175765" y="0"/>
                </a:lnTo>
                <a:lnTo>
                  <a:pt x="2175765" y="1489040"/>
                </a:lnTo>
                <a:lnTo>
                  <a:pt x="0" y="1489040"/>
                </a:lnTo>
                <a:lnTo>
                  <a:pt x="0" y="0"/>
                </a:lnTo>
                <a:close/>
              </a:path>
            </a:pathLst>
          </a:custGeom>
          <a:blipFill>
            <a:blip r:embed="rId27"/>
            <a:stretch>
              <a:fillRect/>
            </a:stretch>
          </a:blipFill>
        </p:spPr>
      </p:sp>
      <p:sp>
        <p:nvSpPr>
          <p:cNvPr id="136" name="Freeform 136"/>
          <p:cNvSpPr/>
          <p:nvPr/>
        </p:nvSpPr>
        <p:spPr>
          <a:xfrm>
            <a:off x="12331104" y="4400169"/>
            <a:ext cx="1395053" cy="2177644"/>
          </a:xfrm>
          <a:custGeom>
            <a:avLst/>
            <a:gdLst/>
            <a:ahLst/>
            <a:cxnLst/>
            <a:rect l="l" t="t" r="r" b="b"/>
            <a:pathLst>
              <a:path w="1395053" h="2177644">
                <a:moveTo>
                  <a:pt x="0" y="0"/>
                </a:moveTo>
                <a:lnTo>
                  <a:pt x="1395053" y="0"/>
                </a:lnTo>
                <a:lnTo>
                  <a:pt x="1395053" y="2177644"/>
                </a:lnTo>
                <a:lnTo>
                  <a:pt x="0" y="2177644"/>
                </a:lnTo>
                <a:lnTo>
                  <a:pt x="0" y="0"/>
                </a:lnTo>
                <a:close/>
              </a:path>
            </a:pathLst>
          </a:custGeom>
          <a:blipFill>
            <a:blip r:embed="rId14"/>
            <a:stretch>
              <a:fillRect/>
            </a:stretch>
          </a:blipFill>
        </p:spPr>
      </p:sp>
      <p:sp>
        <p:nvSpPr>
          <p:cNvPr id="137" name="Freeform 137"/>
          <p:cNvSpPr/>
          <p:nvPr/>
        </p:nvSpPr>
        <p:spPr>
          <a:xfrm>
            <a:off x="15604225" y="760505"/>
            <a:ext cx="1354358" cy="2054003"/>
          </a:xfrm>
          <a:custGeom>
            <a:avLst/>
            <a:gdLst/>
            <a:ahLst/>
            <a:cxnLst/>
            <a:rect l="l" t="t" r="r" b="b"/>
            <a:pathLst>
              <a:path w="1354358" h="2054003">
                <a:moveTo>
                  <a:pt x="0" y="0"/>
                </a:moveTo>
                <a:lnTo>
                  <a:pt x="1354358" y="0"/>
                </a:lnTo>
                <a:lnTo>
                  <a:pt x="1354358" y="2054003"/>
                </a:lnTo>
                <a:lnTo>
                  <a:pt x="0" y="2054003"/>
                </a:lnTo>
                <a:lnTo>
                  <a:pt x="0" y="0"/>
                </a:lnTo>
                <a:close/>
              </a:path>
            </a:pathLst>
          </a:custGeom>
          <a:blipFill>
            <a:blip r:embed="rId53"/>
            <a:stretch>
              <a:fillRect/>
            </a:stretch>
          </a:blipFill>
        </p:spPr>
      </p:sp>
      <p:sp>
        <p:nvSpPr>
          <p:cNvPr id="138" name="Freeform 138"/>
          <p:cNvSpPr/>
          <p:nvPr/>
        </p:nvSpPr>
        <p:spPr>
          <a:xfrm rot="468627">
            <a:off x="17391613" y="553339"/>
            <a:ext cx="1305503" cy="893454"/>
          </a:xfrm>
          <a:custGeom>
            <a:avLst/>
            <a:gdLst/>
            <a:ahLst/>
            <a:cxnLst/>
            <a:rect l="l" t="t" r="r" b="b"/>
            <a:pathLst>
              <a:path w="1305503" h="893454">
                <a:moveTo>
                  <a:pt x="0" y="0"/>
                </a:moveTo>
                <a:lnTo>
                  <a:pt x="1305503" y="0"/>
                </a:lnTo>
                <a:lnTo>
                  <a:pt x="1305503" y="893454"/>
                </a:lnTo>
                <a:lnTo>
                  <a:pt x="0" y="893454"/>
                </a:lnTo>
                <a:lnTo>
                  <a:pt x="0" y="0"/>
                </a:lnTo>
                <a:close/>
              </a:path>
            </a:pathLst>
          </a:custGeom>
          <a:blipFill>
            <a:blip r:embed="rId54"/>
            <a:stretch>
              <a:fillRect/>
            </a:stretch>
          </a:blipFill>
        </p:spPr>
      </p:sp>
      <p:sp>
        <p:nvSpPr>
          <p:cNvPr id="139" name="Freeform 139"/>
          <p:cNvSpPr/>
          <p:nvPr/>
        </p:nvSpPr>
        <p:spPr>
          <a:xfrm>
            <a:off x="12748993" y="98316"/>
            <a:ext cx="1252635" cy="1656376"/>
          </a:xfrm>
          <a:custGeom>
            <a:avLst/>
            <a:gdLst/>
            <a:ahLst/>
            <a:cxnLst/>
            <a:rect l="l" t="t" r="r" b="b"/>
            <a:pathLst>
              <a:path w="1252635" h="1656376">
                <a:moveTo>
                  <a:pt x="0" y="0"/>
                </a:moveTo>
                <a:lnTo>
                  <a:pt x="1252634" y="0"/>
                </a:lnTo>
                <a:lnTo>
                  <a:pt x="1252634" y="1656376"/>
                </a:lnTo>
                <a:lnTo>
                  <a:pt x="0" y="1656376"/>
                </a:lnTo>
                <a:lnTo>
                  <a:pt x="0" y="0"/>
                </a:lnTo>
                <a:close/>
              </a:path>
            </a:pathLst>
          </a:custGeom>
          <a:blipFill>
            <a:blip r:embed="rId39"/>
            <a:stretch>
              <a:fillRect/>
            </a:stretch>
          </a:blipFill>
        </p:spPr>
      </p:sp>
      <p:sp>
        <p:nvSpPr>
          <p:cNvPr id="140" name="Freeform 140"/>
          <p:cNvSpPr/>
          <p:nvPr/>
        </p:nvSpPr>
        <p:spPr>
          <a:xfrm>
            <a:off x="13469822" y="1022895"/>
            <a:ext cx="1107110" cy="1807527"/>
          </a:xfrm>
          <a:custGeom>
            <a:avLst/>
            <a:gdLst/>
            <a:ahLst/>
            <a:cxnLst/>
            <a:rect l="l" t="t" r="r" b="b"/>
            <a:pathLst>
              <a:path w="1107110" h="1807527">
                <a:moveTo>
                  <a:pt x="0" y="0"/>
                </a:moveTo>
                <a:lnTo>
                  <a:pt x="1107111" y="0"/>
                </a:lnTo>
                <a:lnTo>
                  <a:pt x="1107111" y="1807527"/>
                </a:lnTo>
                <a:lnTo>
                  <a:pt x="0" y="1807527"/>
                </a:lnTo>
                <a:lnTo>
                  <a:pt x="0" y="0"/>
                </a:lnTo>
                <a:close/>
              </a:path>
            </a:pathLst>
          </a:custGeom>
          <a:blipFill>
            <a:blip r:embed="rId48"/>
            <a:stretch>
              <a:fillRect/>
            </a:stretch>
          </a:blipFill>
        </p:spPr>
      </p:sp>
      <p:sp>
        <p:nvSpPr>
          <p:cNvPr id="141" name="Freeform 141"/>
          <p:cNvSpPr/>
          <p:nvPr/>
        </p:nvSpPr>
        <p:spPr>
          <a:xfrm rot="222430">
            <a:off x="2082662" y="355525"/>
            <a:ext cx="1370314" cy="787931"/>
          </a:xfrm>
          <a:custGeom>
            <a:avLst/>
            <a:gdLst/>
            <a:ahLst/>
            <a:cxnLst/>
            <a:rect l="l" t="t" r="r" b="b"/>
            <a:pathLst>
              <a:path w="1370314" h="787931">
                <a:moveTo>
                  <a:pt x="0" y="0"/>
                </a:moveTo>
                <a:lnTo>
                  <a:pt x="1370314" y="0"/>
                </a:lnTo>
                <a:lnTo>
                  <a:pt x="1370314" y="787930"/>
                </a:lnTo>
                <a:lnTo>
                  <a:pt x="0" y="787930"/>
                </a:lnTo>
                <a:lnTo>
                  <a:pt x="0" y="0"/>
                </a:lnTo>
                <a:close/>
              </a:path>
            </a:pathLst>
          </a:custGeom>
          <a:blipFill>
            <a:blip r:embed="rId40"/>
            <a:stretch>
              <a:fillRect/>
            </a:stretch>
          </a:blipFill>
        </p:spPr>
      </p:sp>
      <p:sp>
        <p:nvSpPr>
          <p:cNvPr id="142" name="Freeform 142"/>
          <p:cNvSpPr/>
          <p:nvPr/>
        </p:nvSpPr>
        <p:spPr>
          <a:xfrm>
            <a:off x="9415394" y="1108122"/>
            <a:ext cx="1339164" cy="1983946"/>
          </a:xfrm>
          <a:custGeom>
            <a:avLst/>
            <a:gdLst/>
            <a:ahLst/>
            <a:cxnLst/>
            <a:rect l="l" t="t" r="r" b="b"/>
            <a:pathLst>
              <a:path w="1339164" h="1983946">
                <a:moveTo>
                  <a:pt x="0" y="0"/>
                </a:moveTo>
                <a:lnTo>
                  <a:pt x="1339163" y="0"/>
                </a:lnTo>
                <a:lnTo>
                  <a:pt x="1339163" y="1983947"/>
                </a:lnTo>
                <a:lnTo>
                  <a:pt x="0" y="1983947"/>
                </a:lnTo>
                <a:lnTo>
                  <a:pt x="0" y="0"/>
                </a:lnTo>
                <a:close/>
              </a:path>
            </a:pathLst>
          </a:custGeom>
          <a:blipFill>
            <a:blip r:embed="rId55"/>
            <a:stretch>
              <a:fillRect/>
            </a:stretch>
          </a:blipFill>
        </p:spPr>
      </p:sp>
      <p:sp>
        <p:nvSpPr>
          <p:cNvPr id="143" name="Freeform 143"/>
          <p:cNvSpPr/>
          <p:nvPr/>
        </p:nvSpPr>
        <p:spPr>
          <a:xfrm rot="-4735006">
            <a:off x="7298836" y="3124911"/>
            <a:ext cx="1212447" cy="977536"/>
          </a:xfrm>
          <a:custGeom>
            <a:avLst/>
            <a:gdLst/>
            <a:ahLst/>
            <a:cxnLst/>
            <a:rect l="l" t="t" r="r" b="b"/>
            <a:pathLst>
              <a:path w="1212447" h="977536">
                <a:moveTo>
                  <a:pt x="0" y="0"/>
                </a:moveTo>
                <a:lnTo>
                  <a:pt x="1212448" y="0"/>
                </a:lnTo>
                <a:lnTo>
                  <a:pt x="1212448" y="977536"/>
                </a:lnTo>
                <a:lnTo>
                  <a:pt x="0" y="977536"/>
                </a:lnTo>
                <a:lnTo>
                  <a:pt x="0" y="0"/>
                </a:lnTo>
                <a:close/>
              </a:path>
            </a:pathLst>
          </a:custGeom>
          <a:blipFill>
            <a:blip r:embed="rId50"/>
            <a:stretch>
              <a:fillRect/>
            </a:stretch>
          </a:blipFill>
        </p:spPr>
      </p:sp>
      <p:sp>
        <p:nvSpPr>
          <p:cNvPr id="144" name="Freeform 144"/>
          <p:cNvSpPr/>
          <p:nvPr/>
        </p:nvSpPr>
        <p:spPr>
          <a:xfrm>
            <a:off x="85205" y="4497673"/>
            <a:ext cx="1714957" cy="1623850"/>
          </a:xfrm>
          <a:custGeom>
            <a:avLst/>
            <a:gdLst/>
            <a:ahLst/>
            <a:cxnLst/>
            <a:rect l="l" t="t" r="r" b="b"/>
            <a:pathLst>
              <a:path w="1714957" h="1623850">
                <a:moveTo>
                  <a:pt x="0" y="0"/>
                </a:moveTo>
                <a:lnTo>
                  <a:pt x="1714957" y="0"/>
                </a:lnTo>
                <a:lnTo>
                  <a:pt x="1714957" y="1623850"/>
                </a:lnTo>
                <a:lnTo>
                  <a:pt x="0" y="1623850"/>
                </a:lnTo>
                <a:lnTo>
                  <a:pt x="0" y="0"/>
                </a:lnTo>
                <a:close/>
              </a:path>
            </a:pathLst>
          </a:custGeom>
          <a:blipFill>
            <a:blip r:embed="rId43"/>
            <a:stretch>
              <a:fillRect/>
            </a:stretch>
          </a:blipFill>
        </p:spPr>
      </p:sp>
      <p:sp>
        <p:nvSpPr>
          <p:cNvPr id="145" name="Freeform 145"/>
          <p:cNvSpPr/>
          <p:nvPr/>
        </p:nvSpPr>
        <p:spPr>
          <a:xfrm>
            <a:off x="2934925" y="3366283"/>
            <a:ext cx="1511780" cy="1199975"/>
          </a:xfrm>
          <a:custGeom>
            <a:avLst/>
            <a:gdLst/>
            <a:ahLst/>
            <a:cxnLst/>
            <a:rect l="l" t="t" r="r" b="b"/>
            <a:pathLst>
              <a:path w="1511780" h="1199975">
                <a:moveTo>
                  <a:pt x="0" y="0"/>
                </a:moveTo>
                <a:lnTo>
                  <a:pt x="1511780" y="0"/>
                </a:lnTo>
                <a:lnTo>
                  <a:pt x="1511780" y="1199976"/>
                </a:lnTo>
                <a:lnTo>
                  <a:pt x="0" y="1199976"/>
                </a:lnTo>
                <a:lnTo>
                  <a:pt x="0" y="0"/>
                </a:lnTo>
                <a:close/>
              </a:path>
            </a:pathLst>
          </a:custGeom>
          <a:blipFill>
            <a:blip r:embed="rId42"/>
            <a:stretch>
              <a:fillRect/>
            </a:stretch>
          </a:blipFill>
        </p:spPr>
      </p:sp>
      <p:sp>
        <p:nvSpPr>
          <p:cNvPr id="146" name="Freeform 146"/>
          <p:cNvSpPr/>
          <p:nvPr/>
        </p:nvSpPr>
        <p:spPr>
          <a:xfrm>
            <a:off x="11418338" y="2161837"/>
            <a:ext cx="1687638" cy="1782324"/>
          </a:xfrm>
          <a:custGeom>
            <a:avLst/>
            <a:gdLst/>
            <a:ahLst/>
            <a:cxnLst/>
            <a:rect l="l" t="t" r="r" b="b"/>
            <a:pathLst>
              <a:path w="1687638" h="1782324">
                <a:moveTo>
                  <a:pt x="0" y="0"/>
                </a:moveTo>
                <a:lnTo>
                  <a:pt x="1687638" y="0"/>
                </a:lnTo>
                <a:lnTo>
                  <a:pt x="1687638" y="1782324"/>
                </a:lnTo>
                <a:lnTo>
                  <a:pt x="0" y="1782324"/>
                </a:lnTo>
                <a:lnTo>
                  <a:pt x="0" y="0"/>
                </a:lnTo>
                <a:close/>
              </a:path>
            </a:pathLst>
          </a:custGeom>
          <a:blipFill>
            <a:blip r:embed="rId45"/>
            <a:stretch>
              <a:fillRect/>
            </a:stretch>
          </a:blipFill>
        </p:spPr>
      </p:sp>
      <p:sp>
        <p:nvSpPr>
          <p:cNvPr id="147" name="TextBox 147"/>
          <p:cNvSpPr txBox="1"/>
          <p:nvPr/>
        </p:nvSpPr>
        <p:spPr>
          <a:xfrm>
            <a:off x="2753236" y="9651632"/>
            <a:ext cx="1346598" cy="594995"/>
          </a:xfrm>
          <a:prstGeom prst="rect">
            <a:avLst/>
          </a:prstGeom>
        </p:spPr>
        <p:txBody>
          <a:bodyPr lIns="0" tIns="0" rIns="0" bIns="0" rtlCol="0" anchor="t">
            <a:spAutoFit/>
          </a:bodyPr>
          <a:lstStyle/>
          <a:p>
            <a:pPr algn="ctr">
              <a:lnSpc>
                <a:spcPts val="2379"/>
              </a:lnSpc>
            </a:pPr>
            <a:r>
              <a:rPr lang="en-US" sz="1699">
                <a:solidFill>
                  <a:srgbClr val="000000"/>
                </a:solidFill>
                <a:latin typeface="Arimo"/>
              </a:rPr>
              <a:t>Illustrations via BOTW</a:t>
            </a:r>
          </a:p>
        </p:txBody>
      </p:sp>
      <p:grpSp>
        <p:nvGrpSpPr>
          <p:cNvPr id="148" name="Group 148"/>
          <p:cNvGrpSpPr/>
          <p:nvPr/>
        </p:nvGrpSpPr>
        <p:grpSpPr>
          <a:xfrm>
            <a:off x="7249594" y="2369289"/>
            <a:ext cx="4074157" cy="7917711"/>
            <a:chOff x="0" y="0"/>
            <a:chExt cx="1073029" cy="2085323"/>
          </a:xfrm>
        </p:grpSpPr>
        <p:sp>
          <p:nvSpPr>
            <p:cNvPr id="149" name="Freeform 149"/>
            <p:cNvSpPr/>
            <p:nvPr/>
          </p:nvSpPr>
          <p:spPr>
            <a:xfrm>
              <a:off x="0" y="0"/>
              <a:ext cx="1073029" cy="2085323"/>
            </a:xfrm>
            <a:custGeom>
              <a:avLst/>
              <a:gdLst/>
              <a:ahLst/>
              <a:cxnLst/>
              <a:rect l="l" t="t" r="r" b="b"/>
              <a:pathLst>
                <a:path w="1073029" h="2085323">
                  <a:moveTo>
                    <a:pt x="190025" y="0"/>
                  </a:moveTo>
                  <a:lnTo>
                    <a:pt x="883004" y="0"/>
                  </a:lnTo>
                  <a:cubicBezTo>
                    <a:pt x="933402" y="0"/>
                    <a:pt x="981735" y="20020"/>
                    <a:pt x="1017372" y="55657"/>
                  </a:cubicBezTo>
                  <a:cubicBezTo>
                    <a:pt x="1053008" y="91294"/>
                    <a:pt x="1073029" y="139627"/>
                    <a:pt x="1073029" y="190025"/>
                  </a:cubicBezTo>
                  <a:lnTo>
                    <a:pt x="1073029" y="1895298"/>
                  </a:lnTo>
                  <a:cubicBezTo>
                    <a:pt x="1073029" y="2000246"/>
                    <a:pt x="987952" y="2085323"/>
                    <a:pt x="883004" y="2085323"/>
                  </a:cubicBezTo>
                  <a:lnTo>
                    <a:pt x="190025" y="2085323"/>
                  </a:lnTo>
                  <a:cubicBezTo>
                    <a:pt x="85077" y="2085323"/>
                    <a:pt x="0" y="2000246"/>
                    <a:pt x="0" y="1895298"/>
                  </a:cubicBezTo>
                  <a:lnTo>
                    <a:pt x="0" y="190025"/>
                  </a:lnTo>
                  <a:cubicBezTo>
                    <a:pt x="0" y="85077"/>
                    <a:pt x="85077" y="0"/>
                    <a:pt x="190025" y="0"/>
                  </a:cubicBezTo>
                  <a:close/>
                </a:path>
              </a:pathLst>
            </a:custGeom>
            <a:solidFill>
              <a:srgbClr val="000000">
                <a:alpha val="0"/>
              </a:srgbClr>
            </a:solidFill>
            <a:ln w="238125" cap="rnd">
              <a:solidFill>
                <a:srgbClr val="000000"/>
              </a:solidFill>
              <a:prstDash val="solid"/>
              <a:round/>
            </a:ln>
          </p:spPr>
        </p:sp>
        <p:sp>
          <p:nvSpPr>
            <p:cNvPr id="150" name="TextBox 150"/>
            <p:cNvSpPr txBox="1"/>
            <p:nvPr/>
          </p:nvSpPr>
          <p:spPr>
            <a:xfrm>
              <a:off x="0" y="-57150"/>
              <a:ext cx="1073029" cy="2142473"/>
            </a:xfrm>
            <a:prstGeom prst="rect">
              <a:avLst/>
            </a:prstGeom>
          </p:spPr>
          <p:txBody>
            <a:bodyPr lIns="50800" tIns="50800" rIns="50800" bIns="50800" rtlCol="0" anchor="ctr"/>
            <a:lstStyle/>
            <a:p>
              <a:pPr algn="ctr">
                <a:lnSpc>
                  <a:spcPts val="3640"/>
                </a:lnSpc>
              </a:pPr>
              <a:endParaRPr/>
            </a:p>
          </p:txBody>
        </p:sp>
      </p:grpSp>
      <p:sp>
        <p:nvSpPr>
          <p:cNvPr id="151" name="TextBox 151"/>
          <p:cNvSpPr txBox="1"/>
          <p:nvPr/>
        </p:nvSpPr>
        <p:spPr>
          <a:xfrm>
            <a:off x="7899249" y="1765713"/>
            <a:ext cx="2741745" cy="50736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lIns="0" tIns="0" rIns="0" bIns="0" rtlCol="0" anchor="t">
            <a:spAutoFit/>
          </a:bodyPr>
          <a:lstStyle/>
          <a:p>
            <a:pPr algn="ctr">
              <a:lnSpc>
                <a:spcPts val="4059"/>
              </a:lnSpc>
            </a:pPr>
            <a:r>
              <a:rPr lang="en-US" sz="2899" dirty="0">
                <a:solidFill>
                  <a:srgbClr val="000000"/>
                </a:solidFill>
                <a:latin typeface="Arimo Bold"/>
              </a:rPr>
              <a:t>Bamboo Flocks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1574</Words>
  <Application>Microsoft Office PowerPoint</Application>
  <PresentationFormat>Custom</PresentationFormat>
  <Paragraphs>193</Paragraphs>
  <Slides>28</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28</vt:i4>
      </vt:variant>
    </vt:vector>
  </HeadingPairs>
  <TitlesOfParts>
    <vt:vector size="41" baseType="lpstr">
      <vt:lpstr>Fira Sans Medium</vt:lpstr>
      <vt:lpstr>Aileron Bold</vt:lpstr>
      <vt:lpstr>Fira Sans Bold</vt:lpstr>
      <vt:lpstr>Arimo</vt:lpstr>
      <vt:lpstr>Trocchi</vt:lpstr>
      <vt:lpstr>Calibri</vt:lpstr>
      <vt:lpstr>Arial</vt:lpstr>
      <vt:lpstr>Arimo Italics</vt:lpstr>
      <vt:lpstr>Fira Sans Bold Italics</vt:lpstr>
      <vt:lpstr>Aileron Ultra-Bold</vt:lpstr>
      <vt:lpstr>Arimo Bold</vt:lpstr>
      <vt:lpstr>Fira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Thesis Mock Proposal</dc:title>
  <cp:lastModifiedBy>Ronith Urs</cp:lastModifiedBy>
  <cp:revision>2</cp:revision>
  <dcterms:created xsi:type="dcterms:W3CDTF">2006-08-16T00:00:00Z</dcterms:created>
  <dcterms:modified xsi:type="dcterms:W3CDTF">2023-11-08T07:31:17Z</dcterms:modified>
  <dc:identifier>DAFvjGytxQg</dc:identifier>
</cp:coreProperties>
</file>